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9"/>
  </p:notesMasterIdLst>
  <p:sldIdLst>
    <p:sldId id="256" r:id="rId5"/>
    <p:sldId id="257" r:id="rId6"/>
    <p:sldId id="4802" r:id="rId7"/>
    <p:sldId id="2076137316" r:id="rId8"/>
    <p:sldId id="2076137318" r:id="rId9"/>
    <p:sldId id="258" r:id="rId10"/>
    <p:sldId id="4809" r:id="rId11"/>
    <p:sldId id="2076137305" r:id="rId12"/>
    <p:sldId id="2076137311" r:id="rId13"/>
    <p:sldId id="2076137304" r:id="rId14"/>
    <p:sldId id="2076137319" r:id="rId15"/>
    <p:sldId id="2076137322" r:id="rId16"/>
    <p:sldId id="2076137306" r:id="rId17"/>
    <p:sldId id="2076137307" r:id="rId18"/>
    <p:sldId id="2076137321" r:id="rId19"/>
    <p:sldId id="4806" r:id="rId20"/>
    <p:sldId id="4368" r:id="rId21"/>
    <p:sldId id="4366" r:id="rId22"/>
    <p:sldId id="262" r:id="rId23"/>
    <p:sldId id="4350" r:id="rId24"/>
    <p:sldId id="4349" r:id="rId25"/>
    <p:sldId id="4348" r:id="rId26"/>
    <p:sldId id="263" r:id="rId27"/>
    <p:sldId id="4801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A719D9"/>
    <a:srgbClr val="9253A1"/>
    <a:srgbClr val="F8B61C"/>
    <a:srgbClr val="9ACB3A"/>
    <a:srgbClr val="00B9D9"/>
    <a:srgbClr val="E6E6E6"/>
    <a:srgbClr val="FFFFFF"/>
    <a:srgbClr val="DED9C9"/>
    <a:srgbClr val="D4D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/>
    <p:restoredTop sz="85770"/>
  </p:normalViewPr>
  <p:slideViewPr>
    <p:cSldViewPr snapToGrid="0" snapToObjects="1">
      <p:cViewPr varScale="1">
        <p:scale>
          <a:sx n="128" d="100"/>
          <a:sy n="128" d="100"/>
        </p:scale>
        <p:origin x="138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Trifiletti" userId="509fff11bcf79425" providerId="LiveId" clId="{97B92D6B-B719-44EE-93F9-F95B36F73834}"/>
    <pc:docChg chg="delSld modSld">
      <pc:chgData name="Nicholas Trifiletti" userId="509fff11bcf79425" providerId="LiveId" clId="{97B92D6B-B719-44EE-93F9-F95B36F73834}" dt="2021-07-19T15:59:03.024" v="1" actId="47"/>
      <pc:docMkLst>
        <pc:docMk/>
      </pc:docMkLst>
      <pc:sldChg chg="del">
        <pc:chgData name="Nicholas Trifiletti" userId="509fff11bcf79425" providerId="LiveId" clId="{97B92D6B-B719-44EE-93F9-F95B36F73834}" dt="2021-07-19T15:59:03.024" v="1" actId="47"/>
        <pc:sldMkLst>
          <pc:docMk/>
          <pc:sldMk cId="407381" sldId="2076137308"/>
        </pc:sldMkLst>
      </pc:sldChg>
      <pc:sldChg chg="mod modShow">
        <pc:chgData name="Nicholas Trifiletti" userId="509fff11bcf79425" providerId="LiveId" clId="{97B92D6B-B719-44EE-93F9-F95B36F73834}" dt="2021-07-19T15:58:56.194" v="0" actId="729"/>
        <pc:sldMkLst>
          <pc:docMk/>
          <pc:sldMk cId="1678848730" sldId="2076137311"/>
        </pc:sldMkLst>
      </pc:sldChg>
    </pc:docChg>
  </pc:docChgLst>
  <pc:docChgLst>
    <pc:chgData name="Nicholas Trifiletti" userId="509fff11bcf79425" providerId="LiveId" clId="{97E3ED8C-9BF9-4109-8D44-7D601D8A78D2}"/>
    <pc:docChg chg="undo custSel addSld delSld modSld sldOrd">
      <pc:chgData name="Nicholas Trifiletti" userId="509fff11bcf79425" providerId="LiveId" clId="{97E3ED8C-9BF9-4109-8D44-7D601D8A78D2}" dt="2021-07-19T21:49:10.378" v="239"/>
      <pc:docMkLst>
        <pc:docMk/>
      </pc:docMkLst>
      <pc:sldChg chg="add del">
        <pc:chgData name="Nicholas Trifiletti" userId="509fff11bcf79425" providerId="LiveId" clId="{97E3ED8C-9BF9-4109-8D44-7D601D8A78D2}" dt="2021-07-19T14:52:08.955" v="227" actId="2696"/>
        <pc:sldMkLst>
          <pc:docMk/>
          <pc:sldMk cId="1394958941" sldId="735"/>
        </pc:sldMkLst>
      </pc:sldChg>
      <pc:sldChg chg="del">
        <pc:chgData name="Nicholas Trifiletti" userId="509fff11bcf79425" providerId="LiveId" clId="{97E3ED8C-9BF9-4109-8D44-7D601D8A78D2}" dt="2021-07-16T19:05:13.039" v="12" actId="47"/>
        <pc:sldMkLst>
          <pc:docMk/>
          <pc:sldMk cId="3418548646" sldId="4805"/>
        </pc:sldMkLst>
      </pc:sldChg>
      <pc:sldChg chg="modSp mod ord">
        <pc:chgData name="Nicholas Trifiletti" userId="509fff11bcf79425" providerId="LiveId" clId="{97E3ED8C-9BF9-4109-8D44-7D601D8A78D2}" dt="2021-07-16T19:19:51.612" v="84" actId="1076"/>
        <pc:sldMkLst>
          <pc:docMk/>
          <pc:sldMk cId="1538317782" sldId="2076137304"/>
        </pc:sldMkLst>
        <pc:spChg chg="mod">
          <ac:chgData name="Nicholas Trifiletti" userId="509fff11bcf79425" providerId="LiveId" clId="{97E3ED8C-9BF9-4109-8D44-7D601D8A78D2}" dt="2021-07-16T19:19:27.947" v="78" actId="404"/>
          <ac:spMkLst>
            <pc:docMk/>
            <pc:sldMk cId="1538317782" sldId="2076137304"/>
            <ac:spMk id="24" creationId="{4D8D84BF-DE3F-4372-B2E9-D92DB6857204}"/>
          </ac:spMkLst>
        </pc:spChg>
        <pc:grpChg chg="mod">
          <ac:chgData name="Nicholas Trifiletti" userId="509fff11bcf79425" providerId="LiveId" clId="{97E3ED8C-9BF9-4109-8D44-7D601D8A78D2}" dt="2021-07-16T19:19:31.660" v="79" actId="1076"/>
          <ac:grpSpMkLst>
            <pc:docMk/>
            <pc:sldMk cId="1538317782" sldId="2076137304"/>
            <ac:grpSpMk id="8" creationId="{799DE60C-E8C4-41A5-8989-06C21E5C8502}"/>
          </ac:grpSpMkLst>
        </pc:grpChg>
        <pc:grpChg chg="mod">
          <ac:chgData name="Nicholas Trifiletti" userId="509fff11bcf79425" providerId="LiveId" clId="{97E3ED8C-9BF9-4109-8D44-7D601D8A78D2}" dt="2021-07-16T19:19:33.143" v="80" actId="1076"/>
          <ac:grpSpMkLst>
            <pc:docMk/>
            <pc:sldMk cId="1538317782" sldId="2076137304"/>
            <ac:grpSpMk id="11" creationId="{EE7ECF08-D239-4D06-BC17-713C474927DA}"/>
          </ac:grpSpMkLst>
        </pc:grpChg>
        <pc:grpChg chg="mod">
          <ac:chgData name="Nicholas Trifiletti" userId="509fff11bcf79425" providerId="LiveId" clId="{97E3ED8C-9BF9-4109-8D44-7D601D8A78D2}" dt="2021-07-16T19:19:51.612" v="84" actId="1076"/>
          <ac:grpSpMkLst>
            <pc:docMk/>
            <pc:sldMk cId="1538317782" sldId="2076137304"/>
            <ac:grpSpMk id="23" creationId="{1C1A70A8-377A-4DAB-99CA-3060D4017B66}"/>
          </ac:grpSpMkLst>
        </pc:grpChg>
        <pc:picChg chg="mod">
          <ac:chgData name="Nicholas Trifiletti" userId="509fff11bcf79425" providerId="LiveId" clId="{97E3ED8C-9BF9-4109-8D44-7D601D8A78D2}" dt="2021-07-16T19:19:34.048" v="81" actId="1076"/>
          <ac:picMkLst>
            <pc:docMk/>
            <pc:sldMk cId="1538317782" sldId="2076137304"/>
            <ac:picMk id="1026" creationId="{F885C96B-6695-4F18-8DCA-F96A7EDDB9AF}"/>
          </ac:picMkLst>
        </pc:picChg>
      </pc:sldChg>
      <pc:sldChg chg="addSp delSp modSp mod ord">
        <pc:chgData name="Nicholas Trifiletti" userId="509fff11bcf79425" providerId="LiveId" clId="{97E3ED8C-9BF9-4109-8D44-7D601D8A78D2}" dt="2021-07-19T21:48:56.392" v="237" actId="14100"/>
        <pc:sldMkLst>
          <pc:docMk/>
          <pc:sldMk cId="1247954486" sldId="2076137306"/>
        </pc:sldMkLst>
        <pc:picChg chg="add mod">
          <ac:chgData name="Nicholas Trifiletti" userId="509fff11bcf79425" providerId="LiveId" clId="{97E3ED8C-9BF9-4109-8D44-7D601D8A78D2}" dt="2021-07-19T21:48:56.392" v="237" actId="14100"/>
          <ac:picMkLst>
            <pc:docMk/>
            <pc:sldMk cId="1247954486" sldId="2076137306"/>
            <ac:picMk id="3" creationId="{571052FF-FB73-4A69-BC7C-DB386BCEB4BA}"/>
          </ac:picMkLst>
        </pc:picChg>
        <pc:picChg chg="del">
          <ac:chgData name="Nicholas Trifiletti" userId="509fff11bcf79425" providerId="LiveId" clId="{97E3ED8C-9BF9-4109-8D44-7D601D8A78D2}" dt="2021-07-19T21:48:39.307" v="228" actId="478"/>
          <ac:picMkLst>
            <pc:docMk/>
            <pc:sldMk cId="1247954486" sldId="2076137306"/>
            <ac:picMk id="6" creationId="{8B59E060-BC2B-4B36-90AC-4D4D760242D6}"/>
          </ac:picMkLst>
        </pc:picChg>
      </pc:sldChg>
      <pc:sldChg chg="addSp delSp modSp mod">
        <pc:chgData name="Nicholas Trifiletti" userId="509fff11bcf79425" providerId="LiveId" clId="{97E3ED8C-9BF9-4109-8D44-7D601D8A78D2}" dt="2021-07-19T13:07:22.401" v="226" actId="478"/>
        <pc:sldMkLst>
          <pc:docMk/>
          <pc:sldMk cId="3439326303" sldId="2076137307"/>
        </pc:sldMkLst>
        <pc:spChg chg="add del mod">
          <ac:chgData name="Nicholas Trifiletti" userId="509fff11bcf79425" providerId="LiveId" clId="{97E3ED8C-9BF9-4109-8D44-7D601D8A78D2}" dt="2021-07-19T13:07:22.401" v="226" actId="478"/>
          <ac:spMkLst>
            <pc:docMk/>
            <pc:sldMk cId="3439326303" sldId="2076137307"/>
            <ac:spMk id="3" creationId="{B802BD92-F22C-4F06-9B2E-5C34D2586892}"/>
          </ac:spMkLst>
        </pc:spChg>
        <pc:spChg chg="del">
          <ac:chgData name="Nicholas Trifiletti" userId="509fff11bcf79425" providerId="LiveId" clId="{97E3ED8C-9BF9-4109-8D44-7D601D8A78D2}" dt="2021-07-19T13:07:19.436" v="225" actId="478"/>
          <ac:spMkLst>
            <pc:docMk/>
            <pc:sldMk cId="3439326303" sldId="2076137307"/>
            <ac:spMk id="4" creationId="{3810521F-1F55-457E-9BB9-D5BCF8148B4F}"/>
          </ac:spMkLst>
        </pc:spChg>
      </pc:sldChg>
      <pc:sldChg chg="delSp modSp del mod">
        <pc:chgData name="Nicholas Trifiletti" userId="509fff11bcf79425" providerId="LiveId" clId="{97E3ED8C-9BF9-4109-8D44-7D601D8A78D2}" dt="2021-07-16T19:19:08.765" v="69" actId="47"/>
        <pc:sldMkLst>
          <pc:docMk/>
          <pc:sldMk cId="0" sldId="2076137309"/>
        </pc:sldMkLst>
        <pc:spChg chg="mod">
          <ac:chgData name="Nicholas Trifiletti" userId="509fff11bcf79425" providerId="LiveId" clId="{97E3ED8C-9BF9-4109-8D44-7D601D8A78D2}" dt="2021-07-16T19:18:21.419" v="67" actId="14100"/>
          <ac:spMkLst>
            <pc:docMk/>
            <pc:sldMk cId="0" sldId="2076137309"/>
            <ac:spMk id="72" creationId="{00000000-0000-0000-0000-000000000000}"/>
          </ac:spMkLst>
        </pc:spChg>
        <pc:spChg chg="mod">
          <ac:chgData name="Nicholas Trifiletti" userId="509fff11bcf79425" providerId="LiveId" clId="{97E3ED8C-9BF9-4109-8D44-7D601D8A78D2}" dt="2021-07-16T19:18:26.647" v="68" actId="14100"/>
          <ac:spMkLst>
            <pc:docMk/>
            <pc:sldMk cId="0" sldId="2076137309"/>
            <ac:spMk id="79" creationId="{00000000-0000-0000-0000-000000000000}"/>
          </ac:spMkLst>
        </pc:spChg>
        <pc:picChg chg="del">
          <ac:chgData name="Nicholas Trifiletti" userId="509fff11bcf79425" providerId="LiveId" clId="{97E3ED8C-9BF9-4109-8D44-7D601D8A78D2}" dt="2021-07-16T19:18:17.003" v="65" actId="478"/>
          <ac:picMkLst>
            <pc:docMk/>
            <pc:sldMk cId="0" sldId="2076137309"/>
            <ac:picMk id="73" creationId="{00000000-0000-0000-0000-000000000000}"/>
          </ac:picMkLst>
        </pc:picChg>
        <pc:picChg chg="del">
          <ac:chgData name="Nicholas Trifiletti" userId="509fff11bcf79425" providerId="LiveId" clId="{97E3ED8C-9BF9-4109-8D44-7D601D8A78D2}" dt="2021-07-16T19:18:15.118" v="63" actId="478"/>
          <ac:picMkLst>
            <pc:docMk/>
            <pc:sldMk cId="0" sldId="2076137309"/>
            <ac:picMk id="74" creationId="{00000000-0000-0000-0000-000000000000}"/>
          </ac:picMkLst>
        </pc:picChg>
      </pc:sldChg>
      <pc:sldChg chg="modSp mod">
        <pc:chgData name="Nicholas Trifiletti" userId="509fff11bcf79425" providerId="LiveId" clId="{97E3ED8C-9BF9-4109-8D44-7D601D8A78D2}" dt="2021-07-16T19:46:29.700" v="194" actId="21"/>
        <pc:sldMkLst>
          <pc:docMk/>
          <pc:sldMk cId="1678848730" sldId="2076137311"/>
        </pc:sldMkLst>
        <pc:spChg chg="mod">
          <ac:chgData name="Nicholas Trifiletti" userId="509fff11bcf79425" providerId="LiveId" clId="{97E3ED8C-9BF9-4109-8D44-7D601D8A78D2}" dt="2021-07-16T19:42:13.926" v="94" actId="27636"/>
          <ac:spMkLst>
            <pc:docMk/>
            <pc:sldMk cId="1678848730" sldId="2076137311"/>
            <ac:spMk id="7" creationId="{B104ED98-EF27-0947-9343-DC7F6F2CDF4B}"/>
          </ac:spMkLst>
        </pc:spChg>
        <pc:graphicFrameChg chg="mod modGraphic">
          <ac:chgData name="Nicholas Trifiletti" userId="509fff11bcf79425" providerId="LiveId" clId="{97E3ED8C-9BF9-4109-8D44-7D601D8A78D2}" dt="2021-07-16T19:46:29.700" v="194" actId="21"/>
          <ac:graphicFrameMkLst>
            <pc:docMk/>
            <pc:sldMk cId="1678848730" sldId="2076137311"/>
            <ac:graphicFrameMk id="8" creationId="{53655500-DEEB-F541-8796-1893907A145F}"/>
          </ac:graphicFrameMkLst>
        </pc:graphicFrameChg>
      </pc:sldChg>
      <pc:sldChg chg="del">
        <pc:chgData name="Nicholas Trifiletti" userId="509fff11bcf79425" providerId="LiveId" clId="{97E3ED8C-9BF9-4109-8D44-7D601D8A78D2}" dt="2021-07-16T20:20:14.642" v="220" actId="47"/>
        <pc:sldMkLst>
          <pc:docMk/>
          <pc:sldMk cId="848952892" sldId="2076137312"/>
        </pc:sldMkLst>
      </pc:sldChg>
      <pc:sldChg chg="del">
        <pc:chgData name="Nicholas Trifiletti" userId="509fff11bcf79425" providerId="LiveId" clId="{97E3ED8C-9BF9-4109-8D44-7D601D8A78D2}" dt="2021-07-16T19:09:59.420" v="62" actId="47"/>
        <pc:sldMkLst>
          <pc:docMk/>
          <pc:sldMk cId="2997747946" sldId="2076137313"/>
        </pc:sldMkLst>
      </pc:sldChg>
      <pc:sldChg chg="modSp mod">
        <pc:chgData name="Nicholas Trifiletti" userId="509fff11bcf79425" providerId="LiveId" clId="{97E3ED8C-9BF9-4109-8D44-7D601D8A78D2}" dt="2021-07-16T19:20:50.777" v="89" actId="313"/>
        <pc:sldMkLst>
          <pc:docMk/>
          <pc:sldMk cId="2805497964" sldId="2076137318"/>
        </pc:sldMkLst>
        <pc:spChg chg="mod">
          <ac:chgData name="Nicholas Trifiletti" userId="509fff11bcf79425" providerId="LiveId" clId="{97E3ED8C-9BF9-4109-8D44-7D601D8A78D2}" dt="2021-07-16T19:20:50.777" v="89" actId="313"/>
          <ac:spMkLst>
            <pc:docMk/>
            <pc:sldMk cId="2805497964" sldId="2076137318"/>
            <ac:spMk id="27" creationId="{ADF3751A-6F5B-4334-8AD6-AAEA946725DB}"/>
          </ac:spMkLst>
        </pc:spChg>
      </pc:sldChg>
      <pc:sldChg chg="addSp modSp mod ord">
        <pc:chgData name="Nicholas Trifiletti" userId="509fff11bcf79425" providerId="LiveId" clId="{97E3ED8C-9BF9-4109-8D44-7D601D8A78D2}" dt="2021-07-19T13:06:26.418" v="224"/>
        <pc:sldMkLst>
          <pc:docMk/>
          <pc:sldMk cId="2017248407" sldId="2076137319"/>
        </pc:sldMkLst>
        <pc:spChg chg="mod">
          <ac:chgData name="Nicholas Trifiletti" userId="509fff11bcf79425" providerId="LiveId" clId="{97E3ED8C-9BF9-4109-8D44-7D601D8A78D2}" dt="2021-07-16T19:20:00.327" v="87" actId="1076"/>
          <ac:spMkLst>
            <pc:docMk/>
            <pc:sldMk cId="2017248407" sldId="2076137319"/>
            <ac:spMk id="6" creationId="{2CCF5F94-D170-504F-849A-B2B405F7145D}"/>
          </ac:spMkLst>
        </pc:spChg>
        <pc:spChg chg="mod">
          <ac:chgData name="Nicholas Trifiletti" userId="509fff11bcf79425" providerId="LiveId" clId="{97E3ED8C-9BF9-4109-8D44-7D601D8A78D2}" dt="2021-07-16T19:09:47.023" v="61" actId="113"/>
          <ac:spMkLst>
            <pc:docMk/>
            <pc:sldMk cId="2017248407" sldId="2076137319"/>
            <ac:spMk id="7" creationId="{B104ED98-EF27-0947-9343-DC7F6F2CDF4B}"/>
          </ac:spMkLst>
        </pc:spChg>
        <pc:picChg chg="add mod">
          <ac:chgData name="Nicholas Trifiletti" userId="509fff11bcf79425" providerId="LiveId" clId="{97E3ED8C-9BF9-4109-8D44-7D601D8A78D2}" dt="2021-07-16T19:20:02.646" v="88" actId="1076"/>
          <ac:picMkLst>
            <pc:docMk/>
            <pc:sldMk cId="2017248407" sldId="2076137319"/>
            <ac:picMk id="5" creationId="{149357DD-A7D9-432F-B96A-7B3E913316A8}"/>
          </ac:picMkLst>
        </pc:picChg>
      </pc:sldChg>
      <pc:sldChg chg="addSp delSp modSp del mod ord">
        <pc:chgData name="Nicholas Trifiletti" userId="509fff11bcf79425" providerId="LiveId" clId="{97E3ED8C-9BF9-4109-8D44-7D601D8A78D2}" dt="2021-07-16T20:19:41.156" v="217" actId="47"/>
        <pc:sldMkLst>
          <pc:docMk/>
          <pc:sldMk cId="2739503033" sldId="2076137320"/>
        </pc:sldMkLst>
        <pc:spChg chg="del mod">
          <ac:chgData name="Nicholas Trifiletti" userId="509fff11bcf79425" providerId="LiveId" clId="{97E3ED8C-9BF9-4109-8D44-7D601D8A78D2}" dt="2021-07-16T20:00:28.536" v="195" actId="478"/>
          <ac:spMkLst>
            <pc:docMk/>
            <pc:sldMk cId="2739503033" sldId="2076137320"/>
            <ac:spMk id="4" creationId="{3810521F-1F55-457E-9BB9-D5BCF8148B4F}"/>
          </ac:spMkLst>
        </pc:spChg>
        <pc:picChg chg="add mod">
          <ac:chgData name="Nicholas Trifiletti" userId="509fff11bcf79425" providerId="LiveId" clId="{97E3ED8C-9BF9-4109-8D44-7D601D8A78D2}" dt="2021-07-16T20:00:46.982" v="200" actId="14100"/>
          <ac:picMkLst>
            <pc:docMk/>
            <pc:sldMk cId="2739503033" sldId="2076137320"/>
            <ac:picMk id="2050" creationId="{0FBEC4DD-7603-450D-9A46-F85FC6B56B87}"/>
          </ac:picMkLst>
        </pc:picChg>
      </pc:sldChg>
      <pc:sldChg chg="addSp delSp modSp add mod ord delAnim">
        <pc:chgData name="Nicholas Trifiletti" userId="509fff11bcf79425" providerId="LiveId" clId="{97E3ED8C-9BF9-4109-8D44-7D601D8A78D2}" dt="2021-07-19T21:49:10.378" v="239"/>
        <pc:sldMkLst>
          <pc:docMk/>
          <pc:sldMk cId="2086494765" sldId="2076137321"/>
        </pc:sldMkLst>
        <pc:spChg chg="add del mod">
          <ac:chgData name="Nicholas Trifiletti" userId="509fff11bcf79425" providerId="LiveId" clId="{97E3ED8C-9BF9-4109-8D44-7D601D8A78D2}" dt="2021-07-16T19:04:54.648" v="8" actId="478"/>
          <ac:spMkLst>
            <pc:docMk/>
            <pc:sldMk cId="2086494765" sldId="2076137321"/>
            <ac:spMk id="3" creationId="{D4D0B72B-5548-4C24-95D6-9B1C8A7ED638}"/>
          </ac:spMkLst>
        </pc:spChg>
        <pc:spChg chg="del">
          <ac:chgData name="Nicholas Trifiletti" userId="509fff11bcf79425" providerId="LiveId" clId="{97E3ED8C-9BF9-4109-8D44-7D601D8A78D2}" dt="2021-07-16T19:04:51.743" v="7" actId="478"/>
          <ac:spMkLst>
            <pc:docMk/>
            <pc:sldMk cId="2086494765" sldId="2076137321"/>
            <ac:spMk id="4" creationId="{4782E778-51C8-F04B-B193-88B470253438}"/>
          </ac:spMkLst>
        </pc:spChg>
        <pc:spChg chg="add mod">
          <ac:chgData name="Nicholas Trifiletti" userId="509fff11bcf79425" providerId="LiveId" clId="{97E3ED8C-9BF9-4109-8D44-7D601D8A78D2}" dt="2021-07-16T19:04:54.935" v="9"/>
          <ac:spMkLst>
            <pc:docMk/>
            <pc:sldMk cId="2086494765" sldId="2076137321"/>
            <ac:spMk id="5" creationId="{730593D1-7154-4E8D-8084-B49C4FD3E746}"/>
          </ac:spMkLst>
        </pc:spChg>
        <pc:spChg chg="add mod">
          <ac:chgData name="Nicholas Trifiletti" userId="509fff11bcf79425" providerId="LiveId" clId="{97E3ED8C-9BF9-4109-8D44-7D601D8A78D2}" dt="2021-07-16T19:04:54.935" v="9"/>
          <ac:spMkLst>
            <pc:docMk/>
            <pc:sldMk cId="2086494765" sldId="2076137321"/>
            <ac:spMk id="6" creationId="{0EA13C46-267F-4549-A89E-816C47954668}"/>
          </ac:spMkLst>
        </pc:spChg>
        <pc:spChg chg="add mod">
          <ac:chgData name="Nicholas Trifiletti" userId="509fff11bcf79425" providerId="LiveId" clId="{97E3ED8C-9BF9-4109-8D44-7D601D8A78D2}" dt="2021-07-16T19:05:08.794" v="11" actId="27636"/>
          <ac:spMkLst>
            <pc:docMk/>
            <pc:sldMk cId="2086494765" sldId="2076137321"/>
            <ac:spMk id="7" creationId="{B702B169-95FC-479E-B585-71B3F2DF8865}"/>
          </ac:spMkLst>
        </pc:spChg>
        <pc:spChg chg="add mod">
          <ac:chgData name="Nicholas Trifiletti" userId="509fff11bcf79425" providerId="LiveId" clId="{97E3ED8C-9BF9-4109-8D44-7D601D8A78D2}" dt="2021-07-16T19:04:54.935" v="9"/>
          <ac:spMkLst>
            <pc:docMk/>
            <pc:sldMk cId="2086494765" sldId="2076137321"/>
            <ac:spMk id="8" creationId="{F47A78A6-426D-46D8-A016-2DE6EFB7AFC7}"/>
          </ac:spMkLst>
        </pc:spChg>
        <pc:spChg chg="add mod">
          <ac:chgData name="Nicholas Trifiletti" userId="509fff11bcf79425" providerId="LiveId" clId="{97E3ED8C-9BF9-4109-8D44-7D601D8A78D2}" dt="2021-07-16T19:04:54.935" v="9"/>
          <ac:spMkLst>
            <pc:docMk/>
            <pc:sldMk cId="2086494765" sldId="2076137321"/>
            <ac:spMk id="9" creationId="{A015DE3D-5EC6-401D-8D60-8F5A4F9D9051}"/>
          </ac:spMkLst>
        </pc:spChg>
        <pc:spChg chg="add mod">
          <ac:chgData name="Nicholas Trifiletti" userId="509fff11bcf79425" providerId="LiveId" clId="{97E3ED8C-9BF9-4109-8D44-7D601D8A78D2}" dt="2021-07-16T19:04:54.935" v="9"/>
          <ac:spMkLst>
            <pc:docMk/>
            <pc:sldMk cId="2086494765" sldId="2076137321"/>
            <ac:spMk id="10" creationId="{ED62A482-AA6E-4403-B876-1410ACFA3F48}"/>
          </ac:spMkLst>
        </pc:spChg>
        <pc:picChg chg="add mod">
          <ac:chgData name="Nicholas Trifiletti" userId="509fff11bcf79425" providerId="LiveId" clId="{97E3ED8C-9BF9-4109-8D44-7D601D8A78D2}" dt="2021-07-16T19:04:54.935" v="9"/>
          <ac:picMkLst>
            <pc:docMk/>
            <pc:sldMk cId="2086494765" sldId="2076137321"/>
            <ac:picMk id="11" creationId="{5AADB9F3-946A-4D7F-AF0C-BA4760BB37AF}"/>
          </ac:picMkLst>
        </pc:picChg>
      </pc:sldChg>
      <pc:sldChg chg="addSp delSp modSp add mod">
        <pc:chgData name="Nicholas Trifiletti" userId="509fff11bcf79425" providerId="LiveId" clId="{97E3ED8C-9BF9-4109-8D44-7D601D8A78D2}" dt="2021-07-16T20:19:16.536" v="216" actId="1076"/>
        <pc:sldMkLst>
          <pc:docMk/>
          <pc:sldMk cId="2227676747" sldId="2076137322"/>
        </pc:sldMkLst>
        <pc:picChg chg="add del mod">
          <ac:chgData name="Nicholas Trifiletti" userId="509fff11bcf79425" providerId="LiveId" clId="{97E3ED8C-9BF9-4109-8D44-7D601D8A78D2}" dt="2021-07-16T20:18:55.911" v="205" actId="478"/>
          <ac:picMkLst>
            <pc:docMk/>
            <pc:sldMk cId="2227676747" sldId="2076137322"/>
            <ac:picMk id="3" creationId="{DCF8CE77-D9C1-445B-A9A3-8544CF71A1DF}"/>
          </ac:picMkLst>
        </pc:picChg>
        <pc:picChg chg="add mod">
          <ac:chgData name="Nicholas Trifiletti" userId="509fff11bcf79425" providerId="LiveId" clId="{97E3ED8C-9BF9-4109-8D44-7D601D8A78D2}" dt="2021-07-16T20:19:16.536" v="216" actId="1076"/>
          <ac:picMkLst>
            <pc:docMk/>
            <pc:sldMk cId="2227676747" sldId="2076137322"/>
            <ac:picMk id="5" creationId="{26220C52-55E7-461B-9CD1-BE78C4BAFBFE}"/>
          </ac:picMkLst>
        </pc:picChg>
        <pc:picChg chg="del">
          <ac:chgData name="Nicholas Trifiletti" userId="509fff11bcf79425" providerId="LiveId" clId="{97E3ED8C-9BF9-4109-8D44-7D601D8A78D2}" dt="2021-07-16T20:06:52.679" v="202" actId="478"/>
          <ac:picMkLst>
            <pc:docMk/>
            <pc:sldMk cId="2227676747" sldId="2076137322"/>
            <ac:picMk id="2050" creationId="{0FBEC4DD-7603-450D-9A46-F85FC6B56B87}"/>
          </ac:picMkLst>
        </pc:picChg>
      </pc:sldChg>
      <pc:sldMasterChg chg="delSldLayout">
        <pc:chgData name="Nicholas Trifiletti" userId="509fff11bcf79425" providerId="LiveId" clId="{97E3ED8C-9BF9-4109-8D44-7D601D8A78D2}" dt="2021-07-19T14:52:08.955" v="227" actId="2696"/>
        <pc:sldMasterMkLst>
          <pc:docMk/>
          <pc:sldMasterMk cId="2641205619" sldId="2147483660"/>
        </pc:sldMasterMkLst>
        <pc:sldLayoutChg chg="del">
          <pc:chgData name="Nicholas Trifiletti" userId="509fff11bcf79425" providerId="LiveId" clId="{97E3ED8C-9BF9-4109-8D44-7D601D8A78D2}" dt="2021-07-16T19:19:08.765" v="69" actId="47"/>
          <pc:sldLayoutMkLst>
            <pc:docMk/>
            <pc:sldMasterMk cId="2641205619" sldId="2147483660"/>
            <pc:sldLayoutMk cId="2121384553" sldId="2147483719"/>
          </pc:sldLayoutMkLst>
        </pc:sldLayoutChg>
        <pc:sldLayoutChg chg="del">
          <pc:chgData name="Nicholas Trifiletti" userId="509fff11bcf79425" providerId="LiveId" clId="{97E3ED8C-9BF9-4109-8D44-7D601D8A78D2}" dt="2021-07-19T14:52:08.955" v="227" actId="2696"/>
          <pc:sldLayoutMkLst>
            <pc:docMk/>
            <pc:sldMasterMk cId="2641205619" sldId="2147483660"/>
            <pc:sldLayoutMk cId="4189739573" sldId="214748372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84E598-C0B9-3F46-9ECA-C8FED22E3E0E}" type="doc">
      <dgm:prSet loTypeId="urn:microsoft.com/office/officeart/2005/8/layout/cycle4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10A666-81C9-8944-8410-85269F5B0302}">
      <dgm:prSet/>
      <dgm:spPr/>
      <dgm:t>
        <a:bodyPr/>
        <a:lstStyle/>
        <a:p>
          <a:pPr rtl="0"/>
          <a:r>
            <a:rPr lang="en-US"/>
            <a:t>DDOS</a:t>
          </a:r>
        </a:p>
      </dgm:t>
    </dgm:pt>
    <dgm:pt modelId="{1F9DD327-8709-5E46-8CC5-8D7E340EA6B4}" type="parTrans" cxnId="{BB3CB11F-6359-3E49-BB93-505C43DCC87A}">
      <dgm:prSet/>
      <dgm:spPr/>
      <dgm:t>
        <a:bodyPr/>
        <a:lstStyle/>
        <a:p>
          <a:endParaRPr lang="en-US"/>
        </a:p>
      </dgm:t>
    </dgm:pt>
    <dgm:pt modelId="{267E56E4-664F-B040-A5B8-AC4FC7F05758}" type="sibTrans" cxnId="{BB3CB11F-6359-3E49-BB93-505C43DCC87A}">
      <dgm:prSet/>
      <dgm:spPr/>
      <dgm:t>
        <a:bodyPr/>
        <a:lstStyle/>
        <a:p>
          <a:endParaRPr lang="en-US"/>
        </a:p>
      </dgm:t>
    </dgm:pt>
    <dgm:pt modelId="{12C1B02D-4C5F-F74D-851D-767007ACD1E9}">
      <dgm:prSet/>
      <dgm:spPr/>
      <dgm:t>
        <a:bodyPr/>
        <a:lstStyle/>
        <a:p>
          <a:pPr rtl="0"/>
          <a:r>
            <a:rPr lang="en-US"/>
            <a:t>Exploits</a:t>
          </a:r>
        </a:p>
      </dgm:t>
    </dgm:pt>
    <dgm:pt modelId="{19A22F71-2C93-6D46-9E2E-87A84D8BD7AF}" type="parTrans" cxnId="{2D21C43A-E427-714A-8634-14046D384209}">
      <dgm:prSet/>
      <dgm:spPr/>
      <dgm:t>
        <a:bodyPr/>
        <a:lstStyle/>
        <a:p>
          <a:endParaRPr lang="en-US"/>
        </a:p>
      </dgm:t>
    </dgm:pt>
    <dgm:pt modelId="{7FA8105A-3155-7742-A92E-E32F2FBC6E58}" type="sibTrans" cxnId="{2D21C43A-E427-714A-8634-14046D384209}">
      <dgm:prSet/>
      <dgm:spPr/>
      <dgm:t>
        <a:bodyPr/>
        <a:lstStyle/>
        <a:p>
          <a:endParaRPr lang="en-US"/>
        </a:p>
      </dgm:t>
    </dgm:pt>
    <dgm:pt modelId="{0F5D0B65-5EFF-FB4F-A386-830B5846E301}">
      <dgm:prSet/>
      <dgm:spPr/>
      <dgm:t>
        <a:bodyPr/>
        <a:lstStyle/>
        <a:p>
          <a:pPr rtl="0"/>
          <a:r>
            <a:rPr lang="en-US"/>
            <a:t>Abuse</a:t>
          </a:r>
        </a:p>
      </dgm:t>
    </dgm:pt>
    <dgm:pt modelId="{A38B9C28-CAE9-0E4C-9E2A-DFCC56D3F123}" type="parTrans" cxnId="{637DC77A-DD38-EA4D-BA29-25EC3C795DCF}">
      <dgm:prSet/>
      <dgm:spPr/>
      <dgm:t>
        <a:bodyPr/>
        <a:lstStyle/>
        <a:p>
          <a:endParaRPr lang="en-US"/>
        </a:p>
      </dgm:t>
    </dgm:pt>
    <dgm:pt modelId="{73FFF389-109B-A343-8A4C-337D1F160179}" type="sibTrans" cxnId="{637DC77A-DD38-EA4D-BA29-25EC3C795DCF}">
      <dgm:prSet/>
      <dgm:spPr/>
      <dgm:t>
        <a:bodyPr/>
        <a:lstStyle/>
        <a:p>
          <a:endParaRPr lang="en-US"/>
        </a:p>
      </dgm:t>
    </dgm:pt>
    <dgm:pt modelId="{B483FC0E-9128-1B44-95F2-5C1915B6B5F5}">
      <dgm:prSet/>
      <dgm:spPr/>
      <dgm:t>
        <a:bodyPr/>
        <a:lstStyle/>
        <a:p>
          <a:pPr rtl="0"/>
          <a:r>
            <a:rPr lang="en-US"/>
            <a:t>Access</a:t>
          </a:r>
        </a:p>
      </dgm:t>
    </dgm:pt>
    <dgm:pt modelId="{73774840-F13B-BF40-A801-6E34DABF0FE0}" type="parTrans" cxnId="{B78B9541-7E9F-244B-8510-48BA870FC7DD}">
      <dgm:prSet/>
      <dgm:spPr/>
      <dgm:t>
        <a:bodyPr/>
        <a:lstStyle/>
        <a:p>
          <a:endParaRPr lang="en-US"/>
        </a:p>
      </dgm:t>
    </dgm:pt>
    <dgm:pt modelId="{CB52C706-9D7C-0046-A5A0-846DE1930EB3}" type="sibTrans" cxnId="{B78B9541-7E9F-244B-8510-48BA870FC7DD}">
      <dgm:prSet/>
      <dgm:spPr/>
      <dgm:t>
        <a:bodyPr/>
        <a:lstStyle/>
        <a:p>
          <a:endParaRPr lang="en-US"/>
        </a:p>
      </dgm:t>
    </dgm:pt>
    <dgm:pt modelId="{7115E4A2-D7B8-AC46-8F55-01274905BB01}" type="pres">
      <dgm:prSet presAssocID="{7C84E598-C0B9-3F46-9ECA-C8FED22E3E0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6359809-11CE-EB4A-B20A-568E58A77FC3}" type="pres">
      <dgm:prSet presAssocID="{7C84E598-C0B9-3F46-9ECA-C8FED22E3E0E}" presName="children" presStyleCnt="0"/>
      <dgm:spPr/>
    </dgm:pt>
    <dgm:pt modelId="{DAFAC80D-4915-A244-86E5-31F97CB94EF2}" type="pres">
      <dgm:prSet presAssocID="{7C84E598-C0B9-3F46-9ECA-C8FED22E3E0E}" presName="childPlaceholder" presStyleCnt="0"/>
      <dgm:spPr/>
    </dgm:pt>
    <dgm:pt modelId="{0ECDD15B-3CD0-EA40-8A9A-F1BA2CB90EB2}" type="pres">
      <dgm:prSet presAssocID="{7C84E598-C0B9-3F46-9ECA-C8FED22E3E0E}" presName="circle" presStyleCnt="0"/>
      <dgm:spPr/>
    </dgm:pt>
    <dgm:pt modelId="{EBD4047A-A983-3440-9C19-46EA49D9CD17}" type="pres">
      <dgm:prSet presAssocID="{7C84E598-C0B9-3F46-9ECA-C8FED22E3E0E}" presName="quadrant1" presStyleLbl="node1" presStyleIdx="0" presStyleCnt="4" custLinFactNeighborX="58" custLinFactNeighborY="-1144">
        <dgm:presLayoutVars>
          <dgm:chMax val="1"/>
          <dgm:bulletEnabled val="1"/>
        </dgm:presLayoutVars>
      </dgm:prSet>
      <dgm:spPr/>
    </dgm:pt>
    <dgm:pt modelId="{AC04A3E6-9113-7942-B8F5-E8BE2BA6974A}" type="pres">
      <dgm:prSet presAssocID="{7C84E598-C0B9-3F46-9ECA-C8FED22E3E0E}" presName="quadrant2" presStyleLbl="node1" presStyleIdx="1" presStyleCnt="4" custLinFactNeighborX="-158" custLinFactNeighborY="-1302">
        <dgm:presLayoutVars>
          <dgm:chMax val="1"/>
          <dgm:bulletEnabled val="1"/>
        </dgm:presLayoutVars>
      </dgm:prSet>
      <dgm:spPr/>
    </dgm:pt>
    <dgm:pt modelId="{F034C72E-9422-B045-B4A0-8E725387E3B9}" type="pres">
      <dgm:prSet presAssocID="{7C84E598-C0B9-3F46-9ECA-C8FED22E3E0E}" presName="quadrant3" presStyleLbl="node1" presStyleIdx="2" presStyleCnt="4" custLinFactNeighborX="-477" custLinFactNeighborY="-477">
        <dgm:presLayoutVars>
          <dgm:chMax val="1"/>
          <dgm:bulletEnabled val="1"/>
        </dgm:presLayoutVars>
      </dgm:prSet>
      <dgm:spPr/>
    </dgm:pt>
    <dgm:pt modelId="{0D495371-A7C8-5643-8230-7DF159FE3EFB}" type="pres">
      <dgm:prSet presAssocID="{7C84E598-C0B9-3F46-9ECA-C8FED22E3E0E}" presName="quadrant4" presStyleLbl="node1" presStyleIdx="3" presStyleCnt="4" custLinFactNeighborY="-477">
        <dgm:presLayoutVars>
          <dgm:chMax val="1"/>
          <dgm:bulletEnabled val="1"/>
        </dgm:presLayoutVars>
      </dgm:prSet>
      <dgm:spPr/>
    </dgm:pt>
    <dgm:pt modelId="{2E30C172-8A2F-474A-BD59-030593EDC247}" type="pres">
      <dgm:prSet presAssocID="{7C84E598-C0B9-3F46-9ECA-C8FED22E3E0E}" presName="quadrantPlaceholder" presStyleCnt="0"/>
      <dgm:spPr/>
    </dgm:pt>
    <dgm:pt modelId="{7E0062C8-91ED-734A-A47B-FC5B9FDB8562}" type="pres">
      <dgm:prSet presAssocID="{7C84E598-C0B9-3F46-9ECA-C8FED22E3E0E}" presName="center1" presStyleLbl="fgShp" presStyleIdx="0" presStyleCnt="2"/>
      <dgm:spPr/>
    </dgm:pt>
    <dgm:pt modelId="{024E5912-E12F-9E40-9123-1F99435B6F88}" type="pres">
      <dgm:prSet presAssocID="{7C84E598-C0B9-3F46-9ECA-C8FED22E3E0E}" presName="center2" presStyleLbl="fgShp" presStyleIdx="1" presStyleCnt="2"/>
      <dgm:spPr/>
    </dgm:pt>
  </dgm:ptLst>
  <dgm:cxnLst>
    <dgm:cxn modelId="{9DB01E10-892C-2E4B-A08F-8AA35FA475CC}" type="presOf" srcId="{B483FC0E-9128-1B44-95F2-5C1915B6B5F5}" destId="{0D495371-A7C8-5643-8230-7DF159FE3EFB}" srcOrd="0" destOrd="0" presId="urn:microsoft.com/office/officeart/2005/8/layout/cycle4"/>
    <dgm:cxn modelId="{BB3CB11F-6359-3E49-BB93-505C43DCC87A}" srcId="{7C84E598-C0B9-3F46-9ECA-C8FED22E3E0E}" destId="{5A10A666-81C9-8944-8410-85269F5B0302}" srcOrd="0" destOrd="0" parTransId="{1F9DD327-8709-5E46-8CC5-8D7E340EA6B4}" sibTransId="{267E56E4-664F-B040-A5B8-AC4FC7F05758}"/>
    <dgm:cxn modelId="{8A211F30-F1F7-8B49-BFCD-0F9984CA814D}" type="presOf" srcId="{7C84E598-C0B9-3F46-9ECA-C8FED22E3E0E}" destId="{7115E4A2-D7B8-AC46-8F55-01274905BB01}" srcOrd="0" destOrd="0" presId="urn:microsoft.com/office/officeart/2005/8/layout/cycle4"/>
    <dgm:cxn modelId="{2D21C43A-E427-714A-8634-14046D384209}" srcId="{7C84E598-C0B9-3F46-9ECA-C8FED22E3E0E}" destId="{12C1B02D-4C5F-F74D-851D-767007ACD1E9}" srcOrd="1" destOrd="0" parTransId="{19A22F71-2C93-6D46-9E2E-87A84D8BD7AF}" sibTransId="{7FA8105A-3155-7742-A92E-E32F2FBC6E58}"/>
    <dgm:cxn modelId="{B78B9541-7E9F-244B-8510-48BA870FC7DD}" srcId="{7C84E598-C0B9-3F46-9ECA-C8FED22E3E0E}" destId="{B483FC0E-9128-1B44-95F2-5C1915B6B5F5}" srcOrd="3" destOrd="0" parTransId="{73774840-F13B-BF40-A801-6E34DABF0FE0}" sibTransId="{CB52C706-9D7C-0046-A5A0-846DE1930EB3}"/>
    <dgm:cxn modelId="{637DC77A-DD38-EA4D-BA29-25EC3C795DCF}" srcId="{7C84E598-C0B9-3F46-9ECA-C8FED22E3E0E}" destId="{0F5D0B65-5EFF-FB4F-A386-830B5846E301}" srcOrd="2" destOrd="0" parTransId="{A38B9C28-CAE9-0E4C-9E2A-DFCC56D3F123}" sibTransId="{73FFF389-109B-A343-8A4C-337D1F160179}"/>
    <dgm:cxn modelId="{8DD4C8B0-5B7F-C143-9B83-B38AA64859D9}" type="presOf" srcId="{12C1B02D-4C5F-F74D-851D-767007ACD1E9}" destId="{AC04A3E6-9113-7942-B8F5-E8BE2BA6974A}" srcOrd="0" destOrd="0" presId="urn:microsoft.com/office/officeart/2005/8/layout/cycle4"/>
    <dgm:cxn modelId="{C493D2E5-CE44-5A40-B0BC-D407C0DB54A5}" type="presOf" srcId="{0F5D0B65-5EFF-FB4F-A386-830B5846E301}" destId="{F034C72E-9422-B045-B4A0-8E725387E3B9}" srcOrd="0" destOrd="0" presId="urn:microsoft.com/office/officeart/2005/8/layout/cycle4"/>
    <dgm:cxn modelId="{C37476F2-0666-564D-92E4-24E79D27434F}" type="presOf" srcId="{5A10A666-81C9-8944-8410-85269F5B0302}" destId="{EBD4047A-A983-3440-9C19-46EA49D9CD17}" srcOrd="0" destOrd="0" presId="urn:microsoft.com/office/officeart/2005/8/layout/cycle4"/>
    <dgm:cxn modelId="{7E36D763-1705-AE4E-AB55-A7506E1AB72F}" type="presParOf" srcId="{7115E4A2-D7B8-AC46-8F55-01274905BB01}" destId="{86359809-11CE-EB4A-B20A-568E58A77FC3}" srcOrd="0" destOrd="0" presId="urn:microsoft.com/office/officeart/2005/8/layout/cycle4"/>
    <dgm:cxn modelId="{CD68FE22-0E86-1B4D-A4C8-FB5982981449}" type="presParOf" srcId="{86359809-11CE-EB4A-B20A-568E58A77FC3}" destId="{DAFAC80D-4915-A244-86E5-31F97CB94EF2}" srcOrd="0" destOrd="0" presId="urn:microsoft.com/office/officeart/2005/8/layout/cycle4"/>
    <dgm:cxn modelId="{739C0472-13D9-E24A-AD60-841E3F478C69}" type="presParOf" srcId="{7115E4A2-D7B8-AC46-8F55-01274905BB01}" destId="{0ECDD15B-3CD0-EA40-8A9A-F1BA2CB90EB2}" srcOrd="1" destOrd="0" presId="urn:microsoft.com/office/officeart/2005/8/layout/cycle4"/>
    <dgm:cxn modelId="{DDF937CC-61DE-024D-96DD-56CD82019310}" type="presParOf" srcId="{0ECDD15B-3CD0-EA40-8A9A-F1BA2CB90EB2}" destId="{EBD4047A-A983-3440-9C19-46EA49D9CD17}" srcOrd="0" destOrd="0" presId="urn:microsoft.com/office/officeart/2005/8/layout/cycle4"/>
    <dgm:cxn modelId="{CFD8F0FE-F247-BD4D-A455-42636452F9E8}" type="presParOf" srcId="{0ECDD15B-3CD0-EA40-8A9A-F1BA2CB90EB2}" destId="{AC04A3E6-9113-7942-B8F5-E8BE2BA6974A}" srcOrd="1" destOrd="0" presId="urn:microsoft.com/office/officeart/2005/8/layout/cycle4"/>
    <dgm:cxn modelId="{5E965F8C-16B8-B84C-8B4A-ADEAC655C1CB}" type="presParOf" srcId="{0ECDD15B-3CD0-EA40-8A9A-F1BA2CB90EB2}" destId="{F034C72E-9422-B045-B4A0-8E725387E3B9}" srcOrd="2" destOrd="0" presId="urn:microsoft.com/office/officeart/2005/8/layout/cycle4"/>
    <dgm:cxn modelId="{AB9A26E9-24EC-A94B-ADCC-5C32447C0573}" type="presParOf" srcId="{0ECDD15B-3CD0-EA40-8A9A-F1BA2CB90EB2}" destId="{0D495371-A7C8-5643-8230-7DF159FE3EFB}" srcOrd="3" destOrd="0" presId="urn:microsoft.com/office/officeart/2005/8/layout/cycle4"/>
    <dgm:cxn modelId="{C06D3B48-0F73-414C-B3AE-D0400171AD21}" type="presParOf" srcId="{0ECDD15B-3CD0-EA40-8A9A-F1BA2CB90EB2}" destId="{2E30C172-8A2F-474A-BD59-030593EDC247}" srcOrd="4" destOrd="0" presId="urn:microsoft.com/office/officeart/2005/8/layout/cycle4"/>
    <dgm:cxn modelId="{3ECAC663-C6D0-C040-8630-86E47A371ACF}" type="presParOf" srcId="{7115E4A2-D7B8-AC46-8F55-01274905BB01}" destId="{7E0062C8-91ED-734A-A47B-FC5B9FDB8562}" srcOrd="2" destOrd="0" presId="urn:microsoft.com/office/officeart/2005/8/layout/cycle4"/>
    <dgm:cxn modelId="{7EE878B9-87B6-354B-B7F3-77747648BBFB}" type="presParOf" srcId="{7115E4A2-D7B8-AC46-8F55-01274905BB01}" destId="{024E5912-E12F-9E40-9123-1F99435B6F8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4047A-A983-3440-9C19-46EA49D9CD17}">
      <dsp:nvSpPr>
        <dsp:cNvPr id="0" name=""/>
        <dsp:cNvSpPr/>
      </dsp:nvSpPr>
      <dsp:spPr>
        <a:xfrm>
          <a:off x="2521904" y="207411"/>
          <a:ext cx="1725554" cy="1725554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DDOS</a:t>
          </a:r>
        </a:p>
      </dsp:txBody>
      <dsp:txXfrm>
        <a:off x="3027307" y="712814"/>
        <a:ext cx="1220151" cy="1220151"/>
      </dsp:txXfrm>
    </dsp:sp>
    <dsp:sp modelId="{AC04A3E6-9113-7942-B8F5-E8BE2BA6974A}">
      <dsp:nvSpPr>
        <dsp:cNvPr id="0" name=""/>
        <dsp:cNvSpPr/>
      </dsp:nvSpPr>
      <dsp:spPr>
        <a:xfrm rot="5400000">
          <a:off x="4323434" y="204684"/>
          <a:ext cx="1725554" cy="1725554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Exploits</a:t>
          </a:r>
        </a:p>
      </dsp:txBody>
      <dsp:txXfrm rot="-5400000">
        <a:off x="4323434" y="710087"/>
        <a:ext cx="1220151" cy="1220151"/>
      </dsp:txXfrm>
    </dsp:sp>
    <dsp:sp modelId="{F034C72E-9422-B045-B4A0-8E725387E3B9}">
      <dsp:nvSpPr>
        <dsp:cNvPr id="0" name=""/>
        <dsp:cNvSpPr/>
      </dsp:nvSpPr>
      <dsp:spPr>
        <a:xfrm rot="10800000">
          <a:off x="4317929" y="2024177"/>
          <a:ext cx="1725554" cy="1725554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Abuse</a:t>
          </a:r>
        </a:p>
      </dsp:txBody>
      <dsp:txXfrm rot="10800000">
        <a:off x="4317929" y="2024177"/>
        <a:ext cx="1220151" cy="1220151"/>
      </dsp:txXfrm>
    </dsp:sp>
    <dsp:sp modelId="{0D495371-A7C8-5643-8230-7DF159FE3EFB}">
      <dsp:nvSpPr>
        <dsp:cNvPr id="0" name=""/>
        <dsp:cNvSpPr/>
      </dsp:nvSpPr>
      <dsp:spPr>
        <a:xfrm rot="16200000">
          <a:off x="2520903" y="2024177"/>
          <a:ext cx="1725554" cy="1725554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</a:t>
          </a:r>
        </a:p>
      </dsp:txBody>
      <dsp:txXfrm rot="5400000">
        <a:off x="3026306" y="2024177"/>
        <a:ext cx="1220151" cy="1220151"/>
      </dsp:txXfrm>
    </dsp:sp>
    <dsp:sp modelId="{7E0062C8-91ED-734A-A47B-FC5B9FDB8562}">
      <dsp:nvSpPr>
        <dsp:cNvPr id="0" name=""/>
        <dsp:cNvSpPr/>
      </dsp:nvSpPr>
      <dsp:spPr>
        <a:xfrm>
          <a:off x="3988422" y="1633896"/>
          <a:ext cx="595774" cy="518064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24E5912-E12F-9E40-9123-1F99435B6F88}">
      <dsp:nvSpPr>
        <dsp:cNvPr id="0" name=""/>
        <dsp:cNvSpPr/>
      </dsp:nvSpPr>
      <dsp:spPr>
        <a:xfrm rot="10800000">
          <a:off x="3988422" y="1833152"/>
          <a:ext cx="595774" cy="518064"/>
        </a:xfrm>
        <a:prstGeom prst="circular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799E2-5110-448D-8A3C-3542E658A411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F729D-2A2D-4FEB-8766-8EB23772F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2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F729D-2A2D-4FEB-8766-8EB23772FE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07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Modern Applications are developed with an API First approach. This enables a clear separation between the data handling logic and the client side rendering logic. Since we now have a proliferation of client devices that come in different forms and shapes, the API first approach design enables independent design decisions for client applications. This also introduces security problems at 2 levels.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F729D-2A2D-4FEB-8766-8EB23772FE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2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F729D-2A2D-4FEB-8766-8EB23772FE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10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3F729D-2A2D-4FEB-8766-8EB23772FE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F729D-2A2D-4FEB-8766-8EB23772FE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F729D-2A2D-4FEB-8766-8EB23772FE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9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tree, mountain&#10;&#10;Description automatically generated">
            <a:extLst>
              <a:ext uri="{FF2B5EF4-FFF2-40B4-BE49-F238E27FC236}">
                <a16:creationId xmlns:a16="http://schemas.microsoft.com/office/drawing/2014/main" id="{FFEF2039-2772-467F-BD20-76542E3E66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46403-391C-4E18-8338-015731F6A4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57" y="4164904"/>
            <a:ext cx="1806972" cy="586045"/>
          </a:xfrm>
          <a:prstGeom prst="rect">
            <a:avLst/>
          </a:prstGeom>
        </p:spPr>
      </p:pic>
      <p:sp>
        <p:nvSpPr>
          <p:cNvPr id="11" name="Round Single Corner Rectangle 3">
            <a:extLst>
              <a:ext uri="{FF2B5EF4-FFF2-40B4-BE49-F238E27FC236}">
                <a16:creationId xmlns:a16="http://schemas.microsoft.com/office/drawing/2014/main" id="{F3412101-5E84-4185-8916-EF748E9ED472}"/>
              </a:ext>
            </a:extLst>
          </p:cNvPr>
          <p:cNvSpPr/>
          <p:nvPr userDrawn="1"/>
        </p:nvSpPr>
        <p:spPr>
          <a:xfrm rot="10800000" flipH="1">
            <a:off x="273832" y="1770107"/>
            <a:ext cx="7306064" cy="1374045"/>
          </a:xfrm>
          <a:prstGeom prst="round1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Content Placeholder 12"/>
          <p:cNvSpPr>
            <a:spLocks noGrp="1"/>
          </p:cNvSpPr>
          <p:nvPr>
            <p:ph sz="quarter" idx="15" hasCustomPrompt="1"/>
          </p:nvPr>
        </p:nvSpPr>
        <p:spPr>
          <a:xfrm>
            <a:off x="401769" y="1927060"/>
            <a:ext cx="8340462" cy="1593996"/>
          </a:xfrm>
          <a:prstGeom prst="rect">
            <a:avLst/>
          </a:prstGeom>
        </p:spPr>
        <p:txBody>
          <a:bodyPr vert="horz"/>
          <a:lstStyle>
            <a:lvl1pPr>
              <a:spcAft>
                <a:spcPts val="0"/>
              </a:spcAft>
              <a:defRPr sz="44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</a:lstStyle>
          <a:p>
            <a:pPr lvl="0"/>
            <a:r>
              <a:rPr lang="en-US"/>
              <a:t>Presentation Title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0205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FF624EC-A186-4651-AACC-9643F3CB7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6" y="4709197"/>
            <a:ext cx="410461" cy="30561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/>
          <a:lstStyle>
            <a:lvl1pPr>
              <a:spcBef>
                <a:spcPts val="150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7472" indent="-347472">
              <a:spcBef>
                <a:spcPts val="0"/>
              </a:spcBef>
              <a:spcAft>
                <a:spcPts val="300"/>
              </a:spcAft>
              <a:defRPr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685800" indent="-292608">
              <a:spcBef>
                <a:spcPts val="0"/>
              </a:spcBef>
              <a:spcAft>
                <a:spcPts val="300"/>
              </a:spcAft>
              <a:defRPr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914400" indent="-228600">
              <a:spcBef>
                <a:spcPts val="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143000" indent="-228600">
              <a:spcBef>
                <a:spcPts val="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51D49A6-D395-49C9-83BC-593D4C1E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5"/>
            <a:ext cx="8353778" cy="617977"/>
          </a:xfrm>
        </p:spPr>
        <p:txBody>
          <a:bodyPr>
            <a:normAutofit/>
          </a:bodyPr>
          <a:lstStyle>
            <a:lvl1pPr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CDD8A4-8656-445D-8796-6DFF1E47797F}"/>
              </a:ext>
            </a:extLst>
          </p:cNvPr>
          <p:cNvGrpSpPr/>
          <p:nvPr userDrawn="1"/>
        </p:nvGrpSpPr>
        <p:grpSpPr>
          <a:xfrm>
            <a:off x="9298546" y="0"/>
            <a:ext cx="1732601" cy="5143500"/>
            <a:chOff x="2954896" y="-5723467"/>
            <a:chExt cx="1732601" cy="51435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B31723-A8E0-49BA-A568-563E46537F2C}"/>
                </a:ext>
              </a:extLst>
            </p:cNvPr>
            <p:cNvSpPr txBox="1"/>
            <p:nvPr userDrawn="1"/>
          </p:nvSpPr>
          <p:spPr>
            <a:xfrm>
              <a:off x="3372585" y="-5671131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Blue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982368-3B0F-4A4F-BB24-FAA2A32C1D23}"/>
                </a:ext>
              </a:extLst>
            </p:cNvPr>
            <p:cNvSpPr txBox="1"/>
            <p:nvPr userDrawn="1"/>
          </p:nvSpPr>
          <p:spPr>
            <a:xfrm>
              <a:off x="3372585" y="-5018799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Black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8F5015-CB5A-414B-AECD-7A1EFF4A4D17}"/>
                </a:ext>
              </a:extLst>
            </p:cNvPr>
            <p:cNvSpPr txBox="1"/>
            <p:nvPr userDrawn="1"/>
          </p:nvSpPr>
          <p:spPr>
            <a:xfrm>
              <a:off x="3372585" y="-436527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FD32C57-13ED-4863-A1C1-224A25BE280C}"/>
                </a:ext>
              </a:extLst>
            </p:cNvPr>
            <p:cNvSpPr txBox="1"/>
            <p:nvPr userDrawn="1"/>
          </p:nvSpPr>
          <p:spPr>
            <a:xfrm>
              <a:off x="3372585" y="-3711745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Sky Blue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(Cloud)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00C6D7-7E6D-43DB-BF43-0F211805D5B9}"/>
                </a:ext>
              </a:extLst>
            </p:cNvPr>
            <p:cNvSpPr txBox="1"/>
            <p:nvPr userDrawn="1"/>
          </p:nvSpPr>
          <p:spPr>
            <a:xfrm>
              <a:off x="3372585" y="-3058218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Octopus Purple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(NetSec)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91869F-CCDB-4566-BE39-A708B6733AA3}"/>
                </a:ext>
              </a:extLst>
            </p:cNvPr>
            <p:cNvSpPr/>
            <p:nvPr userDrawn="1"/>
          </p:nvSpPr>
          <p:spPr>
            <a:xfrm>
              <a:off x="2954896" y="-5723467"/>
              <a:ext cx="417689" cy="5736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8B2DE6-13C8-40AC-BB96-5215EC0935EC}"/>
                </a:ext>
              </a:extLst>
            </p:cNvPr>
            <p:cNvSpPr/>
            <p:nvPr userDrawn="1"/>
          </p:nvSpPr>
          <p:spPr>
            <a:xfrm>
              <a:off x="2954896" y="-5074805"/>
              <a:ext cx="417689" cy="573677"/>
            </a:xfrm>
            <a:prstGeom prst="rect">
              <a:avLst/>
            </a:prstGeom>
            <a:solidFill>
              <a:srgbClr val="00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E2F6A5-1992-4665-B421-E8ECB0588F0E}"/>
                </a:ext>
              </a:extLst>
            </p:cNvPr>
            <p:cNvSpPr/>
            <p:nvPr userDrawn="1"/>
          </p:nvSpPr>
          <p:spPr>
            <a:xfrm>
              <a:off x="2954896" y="-4421278"/>
              <a:ext cx="417689" cy="573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7CF267-043F-43CC-9A8C-2ED67B50CD68}"/>
                </a:ext>
              </a:extLst>
            </p:cNvPr>
            <p:cNvSpPr/>
            <p:nvPr userDrawn="1"/>
          </p:nvSpPr>
          <p:spPr>
            <a:xfrm>
              <a:off x="2954896" y="-3767751"/>
              <a:ext cx="417689" cy="573677"/>
            </a:xfrm>
            <a:prstGeom prst="rect">
              <a:avLst/>
            </a:prstGeom>
            <a:solidFill>
              <a:srgbClr val="00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F88889-4EC4-46B0-94D3-3BFEDAE00902}"/>
                </a:ext>
              </a:extLst>
            </p:cNvPr>
            <p:cNvSpPr/>
            <p:nvPr userDrawn="1"/>
          </p:nvSpPr>
          <p:spPr>
            <a:xfrm>
              <a:off x="2954896" y="-3114224"/>
              <a:ext cx="417689" cy="573677"/>
            </a:xfrm>
            <a:prstGeom prst="rect">
              <a:avLst/>
            </a:prstGeom>
            <a:solidFill>
              <a:srgbClr val="92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48BBEC-8FFD-40C3-8414-E0864AFD7929}"/>
                </a:ext>
              </a:extLst>
            </p:cNvPr>
            <p:cNvSpPr/>
            <p:nvPr userDrawn="1"/>
          </p:nvSpPr>
          <p:spPr>
            <a:xfrm>
              <a:off x="2954896" y="-2460698"/>
              <a:ext cx="417689" cy="573677"/>
            </a:xfrm>
            <a:prstGeom prst="rect">
              <a:avLst/>
            </a:prstGeom>
            <a:solidFill>
              <a:srgbClr val="9AC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A50EAE-D0EE-48E2-B0A5-74D61C9BAF4F}"/>
                </a:ext>
              </a:extLst>
            </p:cNvPr>
            <p:cNvSpPr/>
            <p:nvPr userDrawn="1"/>
          </p:nvSpPr>
          <p:spPr>
            <a:xfrm>
              <a:off x="2954896" y="-1807171"/>
              <a:ext cx="417689" cy="573677"/>
            </a:xfrm>
            <a:prstGeom prst="rect">
              <a:avLst/>
            </a:prstGeom>
            <a:solidFill>
              <a:srgbClr val="F8B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F99DE9-A92A-48FE-946C-99785D13B665}"/>
                </a:ext>
              </a:extLst>
            </p:cNvPr>
            <p:cNvSpPr/>
            <p:nvPr userDrawn="1"/>
          </p:nvSpPr>
          <p:spPr>
            <a:xfrm>
              <a:off x="2954896" y="-1153644"/>
              <a:ext cx="417689" cy="573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FEA9C6-AE3B-441B-9A68-AAF4561A64D9}"/>
                </a:ext>
              </a:extLst>
            </p:cNvPr>
            <p:cNvSpPr txBox="1"/>
            <p:nvPr userDrawn="1"/>
          </p:nvSpPr>
          <p:spPr>
            <a:xfrm>
              <a:off x="3372585" y="-2404692"/>
              <a:ext cx="1314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Seagrass Green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(Email Protection)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F7C56E-EEFA-4465-9EF1-8568F65169D2}"/>
                </a:ext>
              </a:extLst>
            </p:cNvPr>
            <p:cNvSpPr txBox="1"/>
            <p:nvPr userDrawn="1"/>
          </p:nvSpPr>
          <p:spPr>
            <a:xfrm>
              <a:off x="3372585" y="-1751165"/>
              <a:ext cx="1273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Starfish Orange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(Data Protection)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36EF50-B5FE-45B2-9B78-14B096C925AA}"/>
                </a:ext>
              </a:extLst>
            </p:cNvPr>
            <p:cNvSpPr txBox="1"/>
            <p:nvPr userDrawn="1"/>
          </p:nvSpPr>
          <p:spPr>
            <a:xfrm>
              <a:off x="3372585" y="-1097638"/>
              <a:ext cx="668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Breaker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White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EB9944D-B7E5-4B60-8175-61649FCF59BD}"/>
              </a:ext>
            </a:extLst>
          </p:cNvPr>
          <p:cNvSpPr txBox="1"/>
          <p:nvPr userDrawn="1"/>
        </p:nvSpPr>
        <p:spPr>
          <a:xfrm rot="16200000">
            <a:off x="-1759778" y="2211777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</a:t>
            </a:r>
            <a:r>
              <a:rPr lang="en-US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Content</a:t>
            </a:r>
          </a:p>
        </p:txBody>
      </p:sp>
    </p:spTree>
    <p:extLst>
      <p:ext uri="{BB962C8B-B14F-4D97-AF65-F5344CB8AC3E}">
        <p14:creationId xmlns:p14="http://schemas.microsoft.com/office/powerpoint/2010/main" val="35802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le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EB9944D-B7E5-4B60-8175-61649FCF59BD}"/>
              </a:ext>
            </a:extLst>
          </p:cNvPr>
          <p:cNvSpPr txBox="1"/>
          <p:nvPr userDrawn="1"/>
        </p:nvSpPr>
        <p:spPr>
          <a:xfrm rot="16200000">
            <a:off x="-1777281" y="2211777"/>
            <a:ext cx="2880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</a:t>
            </a:r>
            <a:r>
              <a:rPr lang="en-US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Intertitle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1D0214-E4B4-42DE-B54F-0209CB4D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1806222"/>
            <a:ext cx="8353778" cy="1615635"/>
          </a:xfrm>
        </p:spPr>
        <p:txBody>
          <a:bodyPr anchor="ctr">
            <a:normAutofit/>
          </a:bodyPr>
          <a:lstStyle>
            <a:lvl1pPr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1EBAC5E5-C641-4EA3-8977-CE132DCA8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6" y="4709197"/>
            <a:ext cx="410461" cy="30561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0DC8E1C-3433-4E82-B2A3-39F3B1BD1148}"/>
              </a:ext>
            </a:extLst>
          </p:cNvPr>
          <p:cNvGrpSpPr/>
          <p:nvPr userDrawn="1"/>
        </p:nvGrpSpPr>
        <p:grpSpPr>
          <a:xfrm>
            <a:off x="9298546" y="0"/>
            <a:ext cx="1732601" cy="5143500"/>
            <a:chOff x="2954896" y="-5723467"/>
            <a:chExt cx="1732601" cy="51435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0D306-7EAD-46A2-81BF-DE0FB0228039}"/>
                </a:ext>
              </a:extLst>
            </p:cNvPr>
            <p:cNvSpPr txBox="1"/>
            <p:nvPr userDrawn="1"/>
          </p:nvSpPr>
          <p:spPr>
            <a:xfrm>
              <a:off x="3372585" y="-5671131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39161C9-28E0-442C-8618-566E6F8E4BC3}"/>
                </a:ext>
              </a:extLst>
            </p:cNvPr>
            <p:cNvSpPr txBox="1"/>
            <p:nvPr userDrawn="1"/>
          </p:nvSpPr>
          <p:spPr>
            <a:xfrm>
              <a:off x="3372585" y="-5018799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Black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4E4A979-5319-4FB1-B203-8C0035AD1152}"/>
                </a:ext>
              </a:extLst>
            </p:cNvPr>
            <p:cNvSpPr txBox="1"/>
            <p:nvPr userDrawn="1"/>
          </p:nvSpPr>
          <p:spPr>
            <a:xfrm>
              <a:off x="3372585" y="-436527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82E7AB-59A2-40EC-83AD-9A9C64E870C0}"/>
                </a:ext>
              </a:extLst>
            </p:cNvPr>
            <p:cNvSpPr txBox="1"/>
            <p:nvPr userDrawn="1"/>
          </p:nvSpPr>
          <p:spPr>
            <a:xfrm>
              <a:off x="3372585" y="-3711745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Sky Blue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(Cloud)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D0E4A2-B3AC-4B40-A424-DC9AD2C13A66}"/>
                </a:ext>
              </a:extLst>
            </p:cNvPr>
            <p:cNvSpPr txBox="1"/>
            <p:nvPr userDrawn="1"/>
          </p:nvSpPr>
          <p:spPr>
            <a:xfrm>
              <a:off x="3372585" y="-3058218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Octopus Purple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(NetSec)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861A677-BF3B-45A5-B260-8DBC5C1C9F98}"/>
                </a:ext>
              </a:extLst>
            </p:cNvPr>
            <p:cNvSpPr/>
            <p:nvPr userDrawn="1"/>
          </p:nvSpPr>
          <p:spPr>
            <a:xfrm>
              <a:off x="2954896" y="-5723467"/>
              <a:ext cx="417689" cy="5736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B299FF1-79E9-4349-8DD9-62FF9F9510C1}"/>
                </a:ext>
              </a:extLst>
            </p:cNvPr>
            <p:cNvSpPr/>
            <p:nvPr userDrawn="1"/>
          </p:nvSpPr>
          <p:spPr>
            <a:xfrm>
              <a:off x="2954896" y="-5074805"/>
              <a:ext cx="417689" cy="573677"/>
            </a:xfrm>
            <a:prstGeom prst="rect">
              <a:avLst/>
            </a:prstGeom>
            <a:solidFill>
              <a:srgbClr val="00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5829245-449F-4AA5-B5EB-42109A26D767}"/>
                </a:ext>
              </a:extLst>
            </p:cNvPr>
            <p:cNvSpPr/>
            <p:nvPr userDrawn="1"/>
          </p:nvSpPr>
          <p:spPr>
            <a:xfrm>
              <a:off x="2954896" y="-4421278"/>
              <a:ext cx="417689" cy="573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3BF8599-682E-4F50-A89F-AA0F7FFE369E}"/>
                </a:ext>
              </a:extLst>
            </p:cNvPr>
            <p:cNvSpPr/>
            <p:nvPr userDrawn="1"/>
          </p:nvSpPr>
          <p:spPr>
            <a:xfrm>
              <a:off x="2954896" y="-3767751"/>
              <a:ext cx="417689" cy="573677"/>
            </a:xfrm>
            <a:prstGeom prst="rect">
              <a:avLst/>
            </a:prstGeom>
            <a:solidFill>
              <a:srgbClr val="00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ACFC13C-5730-4137-8478-626748F0C2D3}"/>
                </a:ext>
              </a:extLst>
            </p:cNvPr>
            <p:cNvSpPr/>
            <p:nvPr userDrawn="1"/>
          </p:nvSpPr>
          <p:spPr>
            <a:xfrm>
              <a:off x="2954896" y="-3114224"/>
              <a:ext cx="417689" cy="573677"/>
            </a:xfrm>
            <a:prstGeom prst="rect">
              <a:avLst/>
            </a:prstGeom>
            <a:solidFill>
              <a:srgbClr val="92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010D8B2-0F35-4D63-AB89-C7A036F6A263}"/>
                </a:ext>
              </a:extLst>
            </p:cNvPr>
            <p:cNvSpPr/>
            <p:nvPr userDrawn="1"/>
          </p:nvSpPr>
          <p:spPr>
            <a:xfrm>
              <a:off x="2954896" y="-2460698"/>
              <a:ext cx="417689" cy="573677"/>
            </a:xfrm>
            <a:prstGeom prst="rect">
              <a:avLst/>
            </a:prstGeom>
            <a:solidFill>
              <a:srgbClr val="9AC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EE80CC7-E915-4014-9715-65D27A10F208}"/>
                </a:ext>
              </a:extLst>
            </p:cNvPr>
            <p:cNvSpPr/>
            <p:nvPr userDrawn="1"/>
          </p:nvSpPr>
          <p:spPr>
            <a:xfrm>
              <a:off x="2954896" y="-1807171"/>
              <a:ext cx="417689" cy="573677"/>
            </a:xfrm>
            <a:prstGeom prst="rect">
              <a:avLst/>
            </a:prstGeom>
            <a:solidFill>
              <a:srgbClr val="F8B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40EF5CF-1831-48A6-B5B2-0755D8B7AA23}"/>
                </a:ext>
              </a:extLst>
            </p:cNvPr>
            <p:cNvSpPr/>
            <p:nvPr userDrawn="1"/>
          </p:nvSpPr>
          <p:spPr>
            <a:xfrm>
              <a:off x="2954896" y="-1153644"/>
              <a:ext cx="417689" cy="573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DB3E2E5-1DEF-4DC3-8AFE-059014EF0657}"/>
                </a:ext>
              </a:extLst>
            </p:cNvPr>
            <p:cNvSpPr txBox="1"/>
            <p:nvPr userDrawn="1"/>
          </p:nvSpPr>
          <p:spPr>
            <a:xfrm>
              <a:off x="3372585" y="-2404692"/>
              <a:ext cx="1314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Seagrass Green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(Email Protection)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06ED40-A4D9-4FFC-AA3D-FA6BFC046FD2}"/>
                </a:ext>
              </a:extLst>
            </p:cNvPr>
            <p:cNvSpPr txBox="1"/>
            <p:nvPr userDrawn="1"/>
          </p:nvSpPr>
          <p:spPr>
            <a:xfrm>
              <a:off x="3372585" y="-1751165"/>
              <a:ext cx="1273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Starfish Orange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(Data Protection)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B00A816-F2CC-4787-AEFB-D1CFA2397A0B}"/>
                </a:ext>
              </a:extLst>
            </p:cNvPr>
            <p:cNvSpPr txBox="1"/>
            <p:nvPr userDrawn="1"/>
          </p:nvSpPr>
          <p:spPr>
            <a:xfrm>
              <a:off x="3372585" y="-1097638"/>
              <a:ext cx="668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Breaker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4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Conten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>
            <a:normAutofit/>
          </a:bodyPr>
          <a:lstStyle>
            <a:lvl1pPr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/>
          <a:lstStyle>
            <a:lvl1pPr>
              <a:spcBef>
                <a:spcPts val="150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7472" indent="-347472">
              <a:spcBef>
                <a:spcPts val="0"/>
              </a:spcBef>
              <a:spcAft>
                <a:spcPts val="300"/>
              </a:spcAft>
              <a:defRPr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685800" indent="-292608">
              <a:spcBef>
                <a:spcPts val="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914400" indent="-228600">
              <a:spcBef>
                <a:spcPts val="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143000" indent="-228600">
              <a:spcBef>
                <a:spcPts val="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DB01E4-E750-4CED-8A2F-291F60D0B088}"/>
              </a:ext>
            </a:extLst>
          </p:cNvPr>
          <p:cNvSpPr txBox="1"/>
          <p:nvPr userDrawn="1"/>
        </p:nvSpPr>
        <p:spPr>
          <a:xfrm rot="16200000">
            <a:off x="-2055526" y="2211777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</a:t>
            </a:r>
            <a:r>
              <a:rPr lang="en-US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Confidential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4D0ED-69C4-442B-8156-5405AFDDD3F6}"/>
              </a:ext>
            </a:extLst>
          </p:cNvPr>
          <p:cNvSpPr/>
          <p:nvPr userDrawn="1"/>
        </p:nvSpPr>
        <p:spPr>
          <a:xfrm>
            <a:off x="0" y="4869657"/>
            <a:ext cx="9144000" cy="273843"/>
          </a:xfrm>
          <a:prstGeom prst="rect">
            <a:avLst/>
          </a:prstGeom>
          <a:solidFill>
            <a:srgbClr val="F05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982320-16EF-4A11-BAC6-5787C47EB134}"/>
              </a:ext>
            </a:extLst>
          </p:cNvPr>
          <p:cNvGrpSpPr/>
          <p:nvPr userDrawn="1"/>
        </p:nvGrpSpPr>
        <p:grpSpPr>
          <a:xfrm>
            <a:off x="9298546" y="0"/>
            <a:ext cx="1732601" cy="5143500"/>
            <a:chOff x="2954896" y="-5723467"/>
            <a:chExt cx="1732601" cy="514350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2E004A-CBA3-4F51-806D-04F94AEAFB40}"/>
                </a:ext>
              </a:extLst>
            </p:cNvPr>
            <p:cNvSpPr txBox="1"/>
            <p:nvPr userDrawn="1"/>
          </p:nvSpPr>
          <p:spPr>
            <a:xfrm>
              <a:off x="3372585" y="-5671131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Blue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CB7DD1-17A6-42E0-8580-330CA149C8D5}"/>
                </a:ext>
              </a:extLst>
            </p:cNvPr>
            <p:cNvSpPr txBox="1"/>
            <p:nvPr userDrawn="1"/>
          </p:nvSpPr>
          <p:spPr>
            <a:xfrm>
              <a:off x="3372585" y="-5018799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Black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67020CB-9170-42C1-B170-F06E3609E2CD}"/>
                </a:ext>
              </a:extLst>
            </p:cNvPr>
            <p:cNvSpPr txBox="1"/>
            <p:nvPr userDrawn="1"/>
          </p:nvSpPr>
          <p:spPr>
            <a:xfrm>
              <a:off x="3372585" y="-436527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4379D-648D-4E28-9140-DEDCD7CDA548}"/>
                </a:ext>
              </a:extLst>
            </p:cNvPr>
            <p:cNvSpPr txBox="1"/>
            <p:nvPr userDrawn="1"/>
          </p:nvSpPr>
          <p:spPr>
            <a:xfrm>
              <a:off x="3372585" y="-3711745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Sky Blue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(Cloud)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6D0AF6-4BC8-49FF-BA73-C294BE1210C9}"/>
                </a:ext>
              </a:extLst>
            </p:cNvPr>
            <p:cNvSpPr txBox="1"/>
            <p:nvPr userDrawn="1"/>
          </p:nvSpPr>
          <p:spPr>
            <a:xfrm>
              <a:off x="3372585" y="-3058218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Octopus Purple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(NetSec)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F4C6E8-D3B1-4BBE-8831-7797A96FEB3F}"/>
                </a:ext>
              </a:extLst>
            </p:cNvPr>
            <p:cNvSpPr/>
            <p:nvPr userDrawn="1"/>
          </p:nvSpPr>
          <p:spPr>
            <a:xfrm>
              <a:off x="2954896" y="-5723467"/>
              <a:ext cx="417689" cy="5736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89B986-5776-40F8-83FB-66E037C1C197}"/>
                </a:ext>
              </a:extLst>
            </p:cNvPr>
            <p:cNvSpPr/>
            <p:nvPr userDrawn="1"/>
          </p:nvSpPr>
          <p:spPr>
            <a:xfrm>
              <a:off x="2954896" y="-5074805"/>
              <a:ext cx="417689" cy="573677"/>
            </a:xfrm>
            <a:prstGeom prst="rect">
              <a:avLst/>
            </a:prstGeom>
            <a:solidFill>
              <a:srgbClr val="00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16E8A9A-E140-4741-BFFE-E6886951B6F0}"/>
                </a:ext>
              </a:extLst>
            </p:cNvPr>
            <p:cNvSpPr/>
            <p:nvPr userDrawn="1"/>
          </p:nvSpPr>
          <p:spPr>
            <a:xfrm>
              <a:off x="2954896" y="-4421278"/>
              <a:ext cx="417689" cy="573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2D7F0A1-451F-47E5-A76E-D65E38AB438D}"/>
                </a:ext>
              </a:extLst>
            </p:cNvPr>
            <p:cNvSpPr/>
            <p:nvPr userDrawn="1"/>
          </p:nvSpPr>
          <p:spPr>
            <a:xfrm>
              <a:off x="2954896" y="-3767751"/>
              <a:ext cx="417689" cy="573677"/>
            </a:xfrm>
            <a:prstGeom prst="rect">
              <a:avLst/>
            </a:prstGeom>
            <a:solidFill>
              <a:srgbClr val="00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7BCF23-0E2A-4035-9D22-97628E2F5569}"/>
                </a:ext>
              </a:extLst>
            </p:cNvPr>
            <p:cNvSpPr/>
            <p:nvPr userDrawn="1"/>
          </p:nvSpPr>
          <p:spPr>
            <a:xfrm>
              <a:off x="2954896" y="-3114224"/>
              <a:ext cx="417689" cy="573677"/>
            </a:xfrm>
            <a:prstGeom prst="rect">
              <a:avLst/>
            </a:prstGeom>
            <a:solidFill>
              <a:srgbClr val="92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3906E35-D2A5-4DA9-97E4-9402102E7C50}"/>
                </a:ext>
              </a:extLst>
            </p:cNvPr>
            <p:cNvSpPr/>
            <p:nvPr userDrawn="1"/>
          </p:nvSpPr>
          <p:spPr>
            <a:xfrm>
              <a:off x="2954896" y="-2460698"/>
              <a:ext cx="417689" cy="573677"/>
            </a:xfrm>
            <a:prstGeom prst="rect">
              <a:avLst/>
            </a:prstGeom>
            <a:solidFill>
              <a:srgbClr val="9AC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D43B884-6877-4D42-AFA2-E6DB7A531A59}"/>
                </a:ext>
              </a:extLst>
            </p:cNvPr>
            <p:cNvSpPr/>
            <p:nvPr userDrawn="1"/>
          </p:nvSpPr>
          <p:spPr>
            <a:xfrm>
              <a:off x="2954896" y="-1807171"/>
              <a:ext cx="417689" cy="573677"/>
            </a:xfrm>
            <a:prstGeom prst="rect">
              <a:avLst/>
            </a:prstGeom>
            <a:solidFill>
              <a:srgbClr val="F8B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0220DB0-4D0E-4969-B2AD-69BDEFC1A217}"/>
                </a:ext>
              </a:extLst>
            </p:cNvPr>
            <p:cNvSpPr/>
            <p:nvPr userDrawn="1"/>
          </p:nvSpPr>
          <p:spPr>
            <a:xfrm>
              <a:off x="2954896" y="-1153644"/>
              <a:ext cx="417689" cy="573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1696ED0-5456-4C47-8D0E-39D88753F432}"/>
                </a:ext>
              </a:extLst>
            </p:cNvPr>
            <p:cNvSpPr txBox="1"/>
            <p:nvPr userDrawn="1"/>
          </p:nvSpPr>
          <p:spPr>
            <a:xfrm>
              <a:off x="3372585" y="-2404692"/>
              <a:ext cx="1314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Seagrass Green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(Email Protection)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CDD87F-EE6B-4ECA-8B53-AF7A42CEAFDE}"/>
                </a:ext>
              </a:extLst>
            </p:cNvPr>
            <p:cNvSpPr txBox="1"/>
            <p:nvPr userDrawn="1"/>
          </p:nvSpPr>
          <p:spPr>
            <a:xfrm>
              <a:off x="3372585" y="-1751165"/>
              <a:ext cx="1273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Starfish Orange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(Data Protection)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962A569-B6BA-49A5-B5A3-0888928B9762}"/>
                </a:ext>
              </a:extLst>
            </p:cNvPr>
            <p:cNvSpPr txBox="1"/>
            <p:nvPr userDrawn="1"/>
          </p:nvSpPr>
          <p:spPr>
            <a:xfrm>
              <a:off x="3372585" y="-1097638"/>
              <a:ext cx="668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Breaker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7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174273-AE97-4CB1-A98F-F4624FE547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/>
          <a:lstStyle>
            <a:lvl1pPr>
              <a:spcBef>
                <a:spcPts val="1500"/>
              </a:spcBef>
              <a:spcAft>
                <a:spcPts val="300"/>
              </a:spcAft>
              <a:defRPr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7472" indent="-347472">
              <a:spcBef>
                <a:spcPts val="0"/>
              </a:spcBef>
              <a:spcAft>
                <a:spcPts val="300"/>
              </a:spcAft>
              <a:defRPr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685800" indent="-292608">
              <a:spcBef>
                <a:spcPts val="0"/>
              </a:spcBef>
              <a:spcAft>
                <a:spcPts val="300"/>
              </a:spcAft>
              <a:defRPr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914400" indent="-228600">
              <a:spcBef>
                <a:spcPts val="0"/>
              </a:spcBef>
              <a:spcAft>
                <a:spcPts val="300"/>
              </a:spcAft>
              <a:defRPr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143000" indent="-228600">
              <a:spcBef>
                <a:spcPts val="0"/>
              </a:spcBef>
              <a:spcAft>
                <a:spcPts val="300"/>
              </a:spcAft>
              <a:defRPr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51D49A6-D395-49C9-83BC-593D4C1E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5"/>
            <a:ext cx="8353778" cy="617977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B9944D-B7E5-4B60-8175-61649FCF59BD}"/>
              </a:ext>
            </a:extLst>
          </p:cNvPr>
          <p:cNvSpPr txBox="1"/>
          <p:nvPr userDrawn="1"/>
        </p:nvSpPr>
        <p:spPr>
          <a:xfrm rot="16200000">
            <a:off x="-2327239" y="2211777"/>
            <a:ext cx="39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</a:t>
            </a:r>
            <a:r>
              <a:rPr lang="en-US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Content (white)</a:t>
            </a: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BCE4941-07B1-4926-B8BB-0C2F01074F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6" y="4709197"/>
            <a:ext cx="410461" cy="30561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B51A3A6-35C8-42A9-8F42-F082844D6360}"/>
              </a:ext>
            </a:extLst>
          </p:cNvPr>
          <p:cNvGrpSpPr/>
          <p:nvPr userDrawn="1"/>
        </p:nvGrpSpPr>
        <p:grpSpPr>
          <a:xfrm>
            <a:off x="9298546" y="0"/>
            <a:ext cx="1732601" cy="5143500"/>
            <a:chOff x="2954896" y="-5723467"/>
            <a:chExt cx="1732601" cy="514350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773DCC-C801-4BA2-B3A2-F303928916CD}"/>
                </a:ext>
              </a:extLst>
            </p:cNvPr>
            <p:cNvSpPr txBox="1"/>
            <p:nvPr userDrawn="1"/>
          </p:nvSpPr>
          <p:spPr>
            <a:xfrm>
              <a:off x="3372585" y="-5671131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Blue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617512-E1F6-43FF-96AB-816FC0AC2364}"/>
                </a:ext>
              </a:extLst>
            </p:cNvPr>
            <p:cNvSpPr txBox="1"/>
            <p:nvPr userDrawn="1"/>
          </p:nvSpPr>
          <p:spPr>
            <a:xfrm>
              <a:off x="3372585" y="-5018799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Black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933C4E-074F-4EBB-A362-9F4A8802DFEE}"/>
                </a:ext>
              </a:extLst>
            </p:cNvPr>
            <p:cNvSpPr txBox="1"/>
            <p:nvPr userDrawn="1"/>
          </p:nvSpPr>
          <p:spPr>
            <a:xfrm>
              <a:off x="3372585" y="-436527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79C0904-48E5-4C61-BBAF-61DDDB945BB2}"/>
                </a:ext>
              </a:extLst>
            </p:cNvPr>
            <p:cNvSpPr txBox="1"/>
            <p:nvPr userDrawn="1"/>
          </p:nvSpPr>
          <p:spPr>
            <a:xfrm>
              <a:off x="3372585" y="-3711745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Sky Blue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(Cloud)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131BF3-495E-453D-9D3C-E9E72A524321}"/>
                </a:ext>
              </a:extLst>
            </p:cNvPr>
            <p:cNvSpPr txBox="1"/>
            <p:nvPr userDrawn="1"/>
          </p:nvSpPr>
          <p:spPr>
            <a:xfrm>
              <a:off x="3372585" y="-3058218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Octopus Purple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(NetSec)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3298DA4-E567-4FF6-BBF7-1942F6A1A60C}"/>
                </a:ext>
              </a:extLst>
            </p:cNvPr>
            <p:cNvSpPr/>
            <p:nvPr userDrawn="1"/>
          </p:nvSpPr>
          <p:spPr>
            <a:xfrm>
              <a:off x="2954896" y="-5723467"/>
              <a:ext cx="417689" cy="5736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2A46DF7-6209-471D-BFA9-0DE6009D8F9C}"/>
                </a:ext>
              </a:extLst>
            </p:cNvPr>
            <p:cNvSpPr/>
            <p:nvPr userDrawn="1"/>
          </p:nvSpPr>
          <p:spPr>
            <a:xfrm>
              <a:off x="2954896" y="-5074805"/>
              <a:ext cx="417689" cy="573677"/>
            </a:xfrm>
            <a:prstGeom prst="rect">
              <a:avLst/>
            </a:prstGeom>
            <a:solidFill>
              <a:srgbClr val="00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BE0A974-2089-4ABD-B773-589238FFA86F}"/>
                </a:ext>
              </a:extLst>
            </p:cNvPr>
            <p:cNvSpPr/>
            <p:nvPr userDrawn="1"/>
          </p:nvSpPr>
          <p:spPr>
            <a:xfrm>
              <a:off x="2954896" y="-4421278"/>
              <a:ext cx="417689" cy="573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677523-C218-4419-BDC8-D843D64D2C64}"/>
                </a:ext>
              </a:extLst>
            </p:cNvPr>
            <p:cNvSpPr/>
            <p:nvPr userDrawn="1"/>
          </p:nvSpPr>
          <p:spPr>
            <a:xfrm>
              <a:off x="2954896" y="-3767751"/>
              <a:ext cx="417689" cy="573677"/>
            </a:xfrm>
            <a:prstGeom prst="rect">
              <a:avLst/>
            </a:prstGeom>
            <a:solidFill>
              <a:srgbClr val="00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DD39FB-A8A1-4700-A4C4-24B3E3FDB443}"/>
                </a:ext>
              </a:extLst>
            </p:cNvPr>
            <p:cNvSpPr/>
            <p:nvPr userDrawn="1"/>
          </p:nvSpPr>
          <p:spPr>
            <a:xfrm>
              <a:off x="2954896" y="-3114224"/>
              <a:ext cx="417689" cy="573677"/>
            </a:xfrm>
            <a:prstGeom prst="rect">
              <a:avLst/>
            </a:prstGeom>
            <a:solidFill>
              <a:srgbClr val="92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2E77CE2-182A-4AB5-9A24-689DB9367BE2}"/>
                </a:ext>
              </a:extLst>
            </p:cNvPr>
            <p:cNvSpPr/>
            <p:nvPr userDrawn="1"/>
          </p:nvSpPr>
          <p:spPr>
            <a:xfrm>
              <a:off x="2954896" y="-2460698"/>
              <a:ext cx="417689" cy="573677"/>
            </a:xfrm>
            <a:prstGeom prst="rect">
              <a:avLst/>
            </a:prstGeom>
            <a:solidFill>
              <a:srgbClr val="9AC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F5C4237-D9CA-4822-8FC2-7135171458DA}"/>
                </a:ext>
              </a:extLst>
            </p:cNvPr>
            <p:cNvSpPr/>
            <p:nvPr userDrawn="1"/>
          </p:nvSpPr>
          <p:spPr>
            <a:xfrm>
              <a:off x="2954896" y="-1807171"/>
              <a:ext cx="417689" cy="573677"/>
            </a:xfrm>
            <a:prstGeom prst="rect">
              <a:avLst/>
            </a:prstGeom>
            <a:solidFill>
              <a:srgbClr val="F8B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E117E35-A01A-4B5D-9438-E1158EAF8798}"/>
                </a:ext>
              </a:extLst>
            </p:cNvPr>
            <p:cNvSpPr/>
            <p:nvPr userDrawn="1"/>
          </p:nvSpPr>
          <p:spPr>
            <a:xfrm>
              <a:off x="2954896" y="-1153644"/>
              <a:ext cx="417689" cy="573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7A92087-CC93-451B-AFB1-3DB8EB7A60F9}"/>
                </a:ext>
              </a:extLst>
            </p:cNvPr>
            <p:cNvSpPr txBox="1"/>
            <p:nvPr userDrawn="1"/>
          </p:nvSpPr>
          <p:spPr>
            <a:xfrm>
              <a:off x="3372585" y="-2404692"/>
              <a:ext cx="1314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Seagrass Green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(Email Protection)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F5AE03-1CC2-420F-ACAD-1887A5161198}"/>
                </a:ext>
              </a:extLst>
            </p:cNvPr>
            <p:cNvSpPr txBox="1"/>
            <p:nvPr userDrawn="1"/>
          </p:nvSpPr>
          <p:spPr>
            <a:xfrm>
              <a:off x="3372585" y="-1751165"/>
              <a:ext cx="1273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Starfish Orange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(Data Protection)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115034-AD44-4F18-A966-697EDE140714}"/>
                </a:ext>
              </a:extLst>
            </p:cNvPr>
            <p:cNvSpPr txBox="1"/>
            <p:nvPr userDrawn="1"/>
          </p:nvSpPr>
          <p:spPr>
            <a:xfrm>
              <a:off x="3372585" y="-1097638"/>
              <a:ext cx="668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Breaker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95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39D5AF1-DA66-4DF6-A2C5-B031554539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EB9944D-B7E5-4B60-8175-61649FCF59BD}"/>
              </a:ext>
            </a:extLst>
          </p:cNvPr>
          <p:cNvSpPr txBox="1"/>
          <p:nvPr userDrawn="1"/>
        </p:nvSpPr>
        <p:spPr>
          <a:xfrm rot="16200000">
            <a:off x="-2344742" y="2211777"/>
            <a:ext cx="401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</a:t>
            </a:r>
            <a:r>
              <a:rPr lang="en-US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Intertitle (white)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41D0214-E4B4-42DE-B54F-0209CB4DC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1806222"/>
            <a:ext cx="8353778" cy="1615635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5DCDFF4-708F-4B06-B905-EF7D1CBF50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116" y="4709197"/>
            <a:ext cx="410461" cy="30561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446F663-4D73-4EC0-B527-6685E2F92E20}"/>
              </a:ext>
            </a:extLst>
          </p:cNvPr>
          <p:cNvGrpSpPr/>
          <p:nvPr userDrawn="1"/>
        </p:nvGrpSpPr>
        <p:grpSpPr>
          <a:xfrm>
            <a:off x="9298546" y="0"/>
            <a:ext cx="1732601" cy="5143500"/>
            <a:chOff x="2954896" y="-5723467"/>
            <a:chExt cx="1732601" cy="51435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39072A-9EF9-4775-B5FD-E964E2735140}"/>
                </a:ext>
              </a:extLst>
            </p:cNvPr>
            <p:cNvSpPr txBox="1"/>
            <p:nvPr userDrawn="1"/>
          </p:nvSpPr>
          <p:spPr>
            <a:xfrm>
              <a:off x="3372585" y="-5671131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5953288-6615-4B01-8DE3-F0139E3D68F3}"/>
                </a:ext>
              </a:extLst>
            </p:cNvPr>
            <p:cNvSpPr txBox="1"/>
            <p:nvPr userDrawn="1"/>
          </p:nvSpPr>
          <p:spPr>
            <a:xfrm>
              <a:off x="3372585" y="-5018799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Black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F7E477-4645-4189-985A-97FC70076E80}"/>
                </a:ext>
              </a:extLst>
            </p:cNvPr>
            <p:cNvSpPr txBox="1"/>
            <p:nvPr userDrawn="1"/>
          </p:nvSpPr>
          <p:spPr>
            <a:xfrm>
              <a:off x="3372585" y="-436527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849C17F-5502-4FBA-891A-21C304D55A86}"/>
                </a:ext>
              </a:extLst>
            </p:cNvPr>
            <p:cNvSpPr txBox="1"/>
            <p:nvPr userDrawn="1"/>
          </p:nvSpPr>
          <p:spPr>
            <a:xfrm>
              <a:off x="3372585" y="-3711745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Sky Blue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(Cloud)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4BCBD55-3338-4D50-9815-5E142AF593B5}"/>
                </a:ext>
              </a:extLst>
            </p:cNvPr>
            <p:cNvSpPr txBox="1"/>
            <p:nvPr userDrawn="1"/>
          </p:nvSpPr>
          <p:spPr>
            <a:xfrm>
              <a:off x="3372585" y="-3058218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Octopus Purple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(NetSec)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6A62AE-EC71-49AB-B910-DCC8E2B94BC6}"/>
                </a:ext>
              </a:extLst>
            </p:cNvPr>
            <p:cNvSpPr/>
            <p:nvPr userDrawn="1"/>
          </p:nvSpPr>
          <p:spPr>
            <a:xfrm>
              <a:off x="2954896" y="-5723467"/>
              <a:ext cx="417689" cy="5736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DA54623-3012-4261-B5F7-2FF4503827A0}"/>
                </a:ext>
              </a:extLst>
            </p:cNvPr>
            <p:cNvSpPr/>
            <p:nvPr userDrawn="1"/>
          </p:nvSpPr>
          <p:spPr>
            <a:xfrm>
              <a:off x="2954896" y="-5074805"/>
              <a:ext cx="417689" cy="573677"/>
            </a:xfrm>
            <a:prstGeom prst="rect">
              <a:avLst/>
            </a:prstGeom>
            <a:solidFill>
              <a:srgbClr val="00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5127AA6-836A-42F1-A54B-A942AB3FD0D9}"/>
                </a:ext>
              </a:extLst>
            </p:cNvPr>
            <p:cNvSpPr/>
            <p:nvPr userDrawn="1"/>
          </p:nvSpPr>
          <p:spPr>
            <a:xfrm>
              <a:off x="2954896" y="-4421278"/>
              <a:ext cx="417689" cy="573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C631B21-A490-4797-B8C8-E32BDE6AA83B}"/>
                </a:ext>
              </a:extLst>
            </p:cNvPr>
            <p:cNvSpPr/>
            <p:nvPr userDrawn="1"/>
          </p:nvSpPr>
          <p:spPr>
            <a:xfrm>
              <a:off x="2954896" y="-3767751"/>
              <a:ext cx="417689" cy="573677"/>
            </a:xfrm>
            <a:prstGeom prst="rect">
              <a:avLst/>
            </a:prstGeom>
            <a:solidFill>
              <a:srgbClr val="00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234A253-0525-4E44-9AEE-09501FA7B052}"/>
                </a:ext>
              </a:extLst>
            </p:cNvPr>
            <p:cNvSpPr/>
            <p:nvPr userDrawn="1"/>
          </p:nvSpPr>
          <p:spPr>
            <a:xfrm>
              <a:off x="2954896" y="-3114224"/>
              <a:ext cx="417689" cy="573677"/>
            </a:xfrm>
            <a:prstGeom prst="rect">
              <a:avLst/>
            </a:prstGeom>
            <a:solidFill>
              <a:srgbClr val="92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760C80-7012-4592-B3C2-6C454D83302C}"/>
                </a:ext>
              </a:extLst>
            </p:cNvPr>
            <p:cNvSpPr/>
            <p:nvPr userDrawn="1"/>
          </p:nvSpPr>
          <p:spPr>
            <a:xfrm>
              <a:off x="2954896" y="-2460698"/>
              <a:ext cx="417689" cy="573677"/>
            </a:xfrm>
            <a:prstGeom prst="rect">
              <a:avLst/>
            </a:prstGeom>
            <a:solidFill>
              <a:srgbClr val="9AC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137F3BE-FE39-4795-B51D-AF73D19E2846}"/>
                </a:ext>
              </a:extLst>
            </p:cNvPr>
            <p:cNvSpPr/>
            <p:nvPr userDrawn="1"/>
          </p:nvSpPr>
          <p:spPr>
            <a:xfrm>
              <a:off x="2954896" y="-1807171"/>
              <a:ext cx="417689" cy="573677"/>
            </a:xfrm>
            <a:prstGeom prst="rect">
              <a:avLst/>
            </a:prstGeom>
            <a:solidFill>
              <a:srgbClr val="F8B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BA3B0DB-E910-4170-A320-2E7C8C31D45A}"/>
                </a:ext>
              </a:extLst>
            </p:cNvPr>
            <p:cNvSpPr/>
            <p:nvPr userDrawn="1"/>
          </p:nvSpPr>
          <p:spPr>
            <a:xfrm>
              <a:off x="2954896" y="-1153644"/>
              <a:ext cx="417689" cy="573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2D9EDD-CF20-46B8-A6F6-15E8A836E072}"/>
                </a:ext>
              </a:extLst>
            </p:cNvPr>
            <p:cNvSpPr txBox="1"/>
            <p:nvPr userDrawn="1"/>
          </p:nvSpPr>
          <p:spPr>
            <a:xfrm>
              <a:off x="3372585" y="-2404692"/>
              <a:ext cx="1314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Seagrass Green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(Email Protection)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E7B391-1E36-423F-9B5A-6AC6CC4FDAF4}"/>
                </a:ext>
              </a:extLst>
            </p:cNvPr>
            <p:cNvSpPr txBox="1"/>
            <p:nvPr userDrawn="1"/>
          </p:nvSpPr>
          <p:spPr>
            <a:xfrm>
              <a:off x="3372585" y="-1751165"/>
              <a:ext cx="1273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Starfish Orange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(Data Protection)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F1AB57-291A-454A-80C1-D9CFC08BE02E}"/>
                </a:ext>
              </a:extLst>
            </p:cNvPr>
            <p:cNvSpPr txBox="1"/>
            <p:nvPr userDrawn="1"/>
          </p:nvSpPr>
          <p:spPr>
            <a:xfrm>
              <a:off x="3372585" y="-1097638"/>
              <a:ext cx="668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Breaker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84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E433F44-E072-4125-86CE-64C699F6D5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>
            <a:normAutofit/>
          </a:bodyPr>
          <a:lstStyle>
            <a:lvl1pPr>
              <a:defRPr sz="3600"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/>
          <a:lstStyle>
            <a:lvl1pPr>
              <a:spcBef>
                <a:spcPts val="1500"/>
              </a:spcBef>
              <a:spcAft>
                <a:spcPts val="300"/>
              </a:spcAft>
              <a:defRPr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347472" indent="-347472">
              <a:spcBef>
                <a:spcPts val="0"/>
              </a:spcBef>
              <a:spcAft>
                <a:spcPts val="300"/>
              </a:spcAft>
              <a:defRPr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685800" indent="-292608">
              <a:spcBef>
                <a:spcPts val="0"/>
              </a:spcBef>
              <a:spcAft>
                <a:spcPts val="300"/>
              </a:spcAft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914400" indent="-228600">
              <a:spcBef>
                <a:spcPts val="0"/>
              </a:spcBef>
              <a:spcAft>
                <a:spcPts val="300"/>
              </a:spcAft>
              <a:defRPr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143000" indent="-228600">
              <a:spcBef>
                <a:spcPts val="0"/>
              </a:spcBef>
              <a:spcAft>
                <a:spcPts val="300"/>
              </a:spcAft>
              <a:defRPr>
                <a:solidFill>
                  <a:srgbClr val="00000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DB01E4-E750-4CED-8A2F-291F60D0B088}"/>
              </a:ext>
            </a:extLst>
          </p:cNvPr>
          <p:cNvSpPr txBox="1"/>
          <p:nvPr userDrawn="1"/>
        </p:nvSpPr>
        <p:spPr>
          <a:xfrm rot="16200000">
            <a:off x="-2622987" y="2211777"/>
            <a:ext cx="4572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800" b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</a:t>
            </a:r>
            <a:r>
              <a:rPr lang="en-US" sz="28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Confidential (white)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658260-66E0-4195-8022-CB6FA9E8FA26}"/>
              </a:ext>
            </a:extLst>
          </p:cNvPr>
          <p:cNvSpPr/>
          <p:nvPr userDrawn="1"/>
        </p:nvSpPr>
        <p:spPr>
          <a:xfrm>
            <a:off x="0" y="4869657"/>
            <a:ext cx="9144000" cy="273843"/>
          </a:xfrm>
          <a:prstGeom prst="rect">
            <a:avLst/>
          </a:prstGeom>
          <a:solidFill>
            <a:srgbClr val="F05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Segoe UI Light" panose="020B0502040204020203" pitchFamily="34" charset="0"/>
                <a:cs typeface="Segoe UI Light" panose="020B0502040204020203" pitchFamily="34" charset="0"/>
              </a:rPr>
              <a:t>CONFIDENTIAL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C91CD7-0985-4666-AF96-A48E4B3D6687}"/>
              </a:ext>
            </a:extLst>
          </p:cNvPr>
          <p:cNvGrpSpPr/>
          <p:nvPr userDrawn="1"/>
        </p:nvGrpSpPr>
        <p:grpSpPr>
          <a:xfrm>
            <a:off x="9298546" y="0"/>
            <a:ext cx="1732601" cy="5143500"/>
            <a:chOff x="2954896" y="-5723467"/>
            <a:chExt cx="1732601" cy="51435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88BAA28-65F1-425B-86F3-3BCD59C811E1}"/>
                </a:ext>
              </a:extLst>
            </p:cNvPr>
            <p:cNvSpPr txBox="1"/>
            <p:nvPr userDrawn="1"/>
          </p:nvSpPr>
          <p:spPr>
            <a:xfrm>
              <a:off x="3372585" y="-5671131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Blue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C11310-7270-44CE-95DC-17FF0C2E457F}"/>
                </a:ext>
              </a:extLst>
            </p:cNvPr>
            <p:cNvSpPr txBox="1"/>
            <p:nvPr userDrawn="1"/>
          </p:nvSpPr>
          <p:spPr>
            <a:xfrm>
              <a:off x="3372585" y="-5018799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Black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5465D8-D9C4-4E5E-87A4-0D2AD6525B87}"/>
                </a:ext>
              </a:extLst>
            </p:cNvPr>
            <p:cNvSpPr txBox="1"/>
            <p:nvPr userDrawn="1"/>
          </p:nvSpPr>
          <p:spPr>
            <a:xfrm>
              <a:off x="3372585" y="-4365272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Barracuda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Teal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10497F-7A53-48A9-A814-9BEAD3C6713F}"/>
                </a:ext>
              </a:extLst>
            </p:cNvPr>
            <p:cNvSpPr txBox="1"/>
            <p:nvPr userDrawn="1"/>
          </p:nvSpPr>
          <p:spPr>
            <a:xfrm>
              <a:off x="3372585" y="-3711745"/>
              <a:ext cx="718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Sky Blue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(Cloud)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CC570F-7665-411A-B76B-24B3E7D8519E}"/>
                </a:ext>
              </a:extLst>
            </p:cNvPr>
            <p:cNvSpPr txBox="1"/>
            <p:nvPr userDrawn="1"/>
          </p:nvSpPr>
          <p:spPr>
            <a:xfrm>
              <a:off x="3372585" y="-3058218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Octopus Purple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(NetSec)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B560B88-25E5-4DE2-9781-118327E4013F}"/>
                </a:ext>
              </a:extLst>
            </p:cNvPr>
            <p:cNvSpPr/>
            <p:nvPr userDrawn="1"/>
          </p:nvSpPr>
          <p:spPr>
            <a:xfrm>
              <a:off x="2954896" y="-5723467"/>
              <a:ext cx="417689" cy="57367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F372FB4-281D-4391-9A69-2057EF41538F}"/>
                </a:ext>
              </a:extLst>
            </p:cNvPr>
            <p:cNvSpPr/>
            <p:nvPr userDrawn="1"/>
          </p:nvSpPr>
          <p:spPr>
            <a:xfrm>
              <a:off x="2954896" y="-5074805"/>
              <a:ext cx="417689" cy="573677"/>
            </a:xfrm>
            <a:prstGeom prst="rect">
              <a:avLst/>
            </a:prstGeom>
            <a:solidFill>
              <a:srgbClr val="000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E9F35E5-BC78-49DF-9BD3-ED356D823BA6}"/>
                </a:ext>
              </a:extLst>
            </p:cNvPr>
            <p:cNvSpPr/>
            <p:nvPr userDrawn="1"/>
          </p:nvSpPr>
          <p:spPr>
            <a:xfrm>
              <a:off x="2954896" y="-4421278"/>
              <a:ext cx="417689" cy="5736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64D9452-5BA6-4B0E-A0AA-4919364B1011}"/>
                </a:ext>
              </a:extLst>
            </p:cNvPr>
            <p:cNvSpPr/>
            <p:nvPr userDrawn="1"/>
          </p:nvSpPr>
          <p:spPr>
            <a:xfrm>
              <a:off x="2954896" y="-3767751"/>
              <a:ext cx="417689" cy="573677"/>
            </a:xfrm>
            <a:prstGeom prst="rect">
              <a:avLst/>
            </a:prstGeom>
            <a:solidFill>
              <a:srgbClr val="00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F25C9F-2E7C-4D75-9398-73B925A3BB48}"/>
                </a:ext>
              </a:extLst>
            </p:cNvPr>
            <p:cNvSpPr/>
            <p:nvPr userDrawn="1"/>
          </p:nvSpPr>
          <p:spPr>
            <a:xfrm>
              <a:off x="2954896" y="-3114224"/>
              <a:ext cx="417689" cy="573677"/>
            </a:xfrm>
            <a:prstGeom prst="rect">
              <a:avLst/>
            </a:prstGeom>
            <a:solidFill>
              <a:srgbClr val="9253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5381A56-2251-4866-9E6E-C68040D9A73A}"/>
                </a:ext>
              </a:extLst>
            </p:cNvPr>
            <p:cNvSpPr/>
            <p:nvPr userDrawn="1"/>
          </p:nvSpPr>
          <p:spPr>
            <a:xfrm>
              <a:off x="2954896" y="-2460698"/>
              <a:ext cx="417689" cy="573677"/>
            </a:xfrm>
            <a:prstGeom prst="rect">
              <a:avLst/>
            </a:prstGeom>
            <a:solidFill>
              <a:srgbClr val="9ACB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66604D6-1384-4267-A5C9-13943EF814A6}"/>
                </a:ext>
              </a:extLst>
            </p:cNvPr>
            <p:cNvSpPr/>
            <p:nvPr userDrawn="1"/>
          </p:nvSpPr>
          <p:spPr>
            <a:xfrm>
              <a:off x="2954896" y="-1807171"/>
              <a:ext cx="417689" cy="573677"/>
            </a:xfrm>
            <a:prstGeom prst="rect">
              <a:avLst/>
            </a:prstGeom>
            <a:solidFill>
              <a:srgbClr val="F8B6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70232B4-3F9B-4087-B7A0-4F280D344446}"/>
                </a:ext>
              </a:extLst>
            </p:cNvPr>
            <p:cNvSpPr/>
            <p:nvPr userDrawn="1"/>
          </p:nvSpPr>
          <p:spPr>
            <a:xfrm>
              <a:off x="2954896" y="-1153644"/>
              <a:ext cx="417689" cy="573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C8B6A40-357E-4CED-B63F-159998ED5852}"/>
                </a:ext>
              </a:extLst>
            </p:cNvPr>
            <p:cNvSpPr txBox="1"/>
            <p:nvPr userDrawn="1"/>
          </p:nvSpPr>
          <p:spPr>
            <a:xfrm>
              <a:off x="3372585" y="-2404692"/>
              <a:ext cx="13149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Seagrass Green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(Email Protection)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1DEBF12-7420-409E-9F7F-903E779D5B3E}"/>
                </a:ext>
              </a:extLst>
            </p:cNvPr>
            <p:cNvSpPr txBox="1"/>
            <p:nvPr userDrawn="1"/>
          </p:nvSpPr>
          <p:spPr>
            <a:xfrm>
              <a:off x="3372585" y="-1751165"/>
              <a:ext cx="12732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Starfish Orange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(Data Protection)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D1DBDE-EFA9-431F-997E-3038BC3AA0E4}"/>
                </a:ext>
              </a:extLst>
            </p:cNvPr>
            <p:cNvSpPr txBox="1"/>
            <p:nvPr userDrawn="1"/>
          </p:nvSpPr>
          <p:spPr>
            <a:xfrm>
              <a:off x="3372585" y="-1097638"/>
              <a:ext cx="6689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Aft>
                  <a:spcPts val="600"/>
                </a:spcAft>
              </a:pP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Breaker</a:t>
              </a:r>
              <a:b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200" b="1">
                  <a:solidFill>
                    <a:schemeClr val="tx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White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192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nature, tree, mountain&#10;&#10;Description automatically generated">
            <a:extLst>
              <a:ext uri="{FF2B5EF4-FFF2-40B4-BE49-F238E27FC236}">
                <a16:creationId xmlns:a16="http://schemas.microsoft.com/office/drawing/2014/main" id="{7B3FC2D8-4E0A-44A3-AEEE-9BAE4E3A03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0C5D5B-0489-41BA-8403-6275C3C7E8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957" y="4164904"/>
            <a:ext cx="1806972" cy="586045"/>
          </a:xfrm>
          <a:prstGeom prst="rect">
            <a:avLst/>
          </a:prstGeom>
        </p:spPr>
      </p:pic>
      <p:sp>
        <p:nvSpPr>
          <p:cNvPr id="9" name="Round Single Corner Rectangle 3">
            <a:extLst>
              <a:ext uri="{FF2B5EF4-FFF2-40B4-BE49-F238E27FC236}">
                <a16:creationId xmlns:a16="http://schemas.microsoft.com/office/drawing/2014/main" id="{A112FD06-FA7D-4BEB-922B-FAE5E531F0C6}"/>
              </a:ext>
            </a:extLst>
          </p:cNvPr>
          <p:cNvSpPr/>
          <p:nvPr userDrawn="1"/>
        </p:nvSpPr>
        <p:spPr>
          <a:xfrm rot="10800000" flipH="1">
            <a:off x="273831" y="1770111"/>
            <a:ext cx="5016975" cy="1374045"/>
          </a:xfrm>
          <a:prstGeom prst="round1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334471" y="1918525"/>
            <a:ext cx="48956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883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117F62-FAE7-43DB-B3A2-F9D6CCFA989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798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111" y="1369219"/>
            <a:ext cx="83537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120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2" r:id="rId2"/>
    <p:sldLayoutId id="2147483671" r:id="rId3"/>
    <p:sldLayoutId id="2147483670" r:id="rId4"/>
    <p:sldLayoutId id="2147483716" r:id="rId5"/>
    <p:sldLayoutId id="2147483717" r:id="rId6"/>
    <p:sldLayoutId id="2147483718" r:id="rId7"/>
    <p:sldLayoutId id="2147483714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6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36576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54864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73152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forge.puppet.com/barracuda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thub.com/barracudanetwork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hyperlink" Target="https://campus.barracuda.com/product/webapplicationfirewall/api/" TargetMode="Externa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arracuda.com/download/products/web-application-firewal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52.53.255.67/moodle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FC4FE5-8B94-466E-9397-B43CD6C63DE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Barracuda | Lightstream | AWS Dev Day:</a:t>
            </a:r>
          </a:p>
          <a:p>
            <a:r>
              <a:rPr lang="en-IN" sz="3200" dirty="0"/>
              <a:t>Automated and simplified app security</a:t>
            </a:r>
          </a:p>
        </p:txBody>
      </p:sp>
    </p:spTree>
    <p:extLst>
      <p:ext uri="{BB962C8B-B14F-4D97-AF65-F5344CB8AC3E}">
        <p14:creationId xmlns:p14="http://schemas.microsoft.com/office/powerpoint/2010/main" val="28652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A4B4A073-4F90-46EF-B507-61465B160193}"/>
              </a:ext>
            </a:extLst>
          </p:cNvPr>
          <p:cNvSpPr txBox="1">
            <a:spLocks/>
          </p:cNvSpPr>
          <p:nvPr/>
        </p:nvSpPr>
        <p:spPr>
          <a:xfrm>
            <a:off x="395111" y="1038578"/>
            <a:ext cx="8353778" cy="3594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36576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54864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73152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For Automation, </a:t>
            </a:r>
            <a:r>
              <a:rPr lang="en-US" dirty="0" err="1">
                <a:solidFill>
                  <a:schemeClr val="tx1"/>
                </a:solidFill>
              </a:rPr>
              <a:t>DevSecOps</a:t>
            </a:r>
            <a:r>
              <a:rPr lang="en-US" dirty="0">
                <a:solidFill>
                  <a:schemeClr val="tx1"/>
                </a:solidFill>
              </a:rPr>
              <a:t>, CI/CD…</a:t>
            </a:r>
            <a:endParaRPr lang="en-US" sz="12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A3B66B-5649-42FE-B13A-806BC479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5"/>
            <a:ext cx="8353778" cy="61797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and Orchestrated Deployment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DD19B0-B66A-499A-AC9A-F4E8C0B35B2A}"/>
              </a:ext>
            </a:extLst>
          </p:cNvPr>
          <p:cNvSpPr txBox="1"/>
          <p:nvPr/>
        </p:nvSpPr>
        <p:spPr>
          <a:xfrm>
            <a:off x="549267" y="3881204"/>
            <a:ext cx="70146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https://github.com/barracudanetworks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https://forge.puppet.com/barracuda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https://campus.barracuda.com/product/webapplicationfirewall/api/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9DE60C-E8C4-41A5-8989-06C21E5C8502}"/>
              </a:ext>
            </a:extLst>
          </p:cNvPr>
          <p:cNvGrpSpPr/>
          <p:nvPr/>
        </p:nvGrpSpPr>
        <p:grpSpPr>
          <a:xfrm>
            <a:off x="1424629" y="2798783"/>
            <a:ext cx="2328530" cy="935665"/>
            <a:chOff x="1084522" y="3402418"/>
            <a:chExt cx="2328530" cy="935665"/>
          </a:xfrm>
        </p:grpSpPr>
        <p:sp>
          <p:nvSpPr>
            <p:cNvPr id="9" name="Rounded Rectangle 16">
              <a:extLst>
                <a:ext uri="{FF2B5EF4-FFF2-40B4-BE49-F238E27FC236}">
                  <a16:creationId xmlns:a16="http://schemas.microsoft.com/office/drawing/2014/main" id="{3711D3D9-923B-447E-81FA-E1FB35BBEC2B}"/>
                </a:ext>
              </a:extLst>
            </p:cNvPr>
            <p:cNvSpPr/>
            <p:nvPr/>
          </p:nvSpPr>
          <p:spPr>
            <a:xfrm>
              <a:off x="1084522" y="3402418"/>
              <a:ext cx="2328530" cy="9356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E8D902-D714-4980-9709-45873D32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678" y="3531229"/>
              <a:ext cx="1982793" cy="69695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7ECF08-D239-4D06-BC17-713C474927DA}"/>
              </a:ext>
            </a:extLst>
          </p:cNvPr>
          <p:cNvGrpSpPr/>
          <p:nvPr/>
        </p:nvGrpSpPr>
        <p:grpSpPr>
          <a:xfrm>
            <a:off x="6837648" y="2581149"/>
            <a:ext cx="2174374" cy="645626"/>
            <a:chOff x="5477561" y="3551274"/>
            <a:chExt cx="3092281" cy="825770"/>
          </a:xfrm>
        </p:grpSpPr>
        <p:sp>
          <p:nvSpPr>
            <p:cNvPr id="12" name="Rounded Rectangle 21">
              <a:extLst>
                <a:ext uri="{FF2B5EF4-FFF2-40B4-BE49-F238E27FC236}">
                  <a16:creationId xmlns:a16="http://schemas.microsoft.com/office/drawing/2014/main" id="{84272ED0-7DB9-438F-AB65-E51ECCEDA642}"/>
                </a:ext>
              </a:extLst>
            </p:cNvPr>
            <p:cNvSpPr/>
            <p:nvPr/>
          </p:nvSpPr>
          <p:spPr>
            <a:xfrm>
              <a:off x="5477561" y="3551274"/>
              <a:ext cx="3092281" cy="8257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D01A5A4-CDD1-4D29-A923-AE0404F6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556" y="3609493"/>
              <a:ext cx="3014353" cy="72239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A2C2FC-E543-4287-BC34-BF342585E006}"/>
              </a:ext>
            </a:extLst>
          </p:cNvPr>
          <p:cNvGrpSpPr/>
          <p:nvPr/>
        </p:nvGrpSpPr>
        <p:grpSpPr>
          <a:xfrm>
            <a:off x="3067359" y="1472363"/>
            <a:ext cx="1371600" cy="1224449"/>
            <a:chOff x="3848986" y="3368816"/>
            <a:chExt cx="1371600" cy="1224449"/>
          </a:xfrm>
        </p:grpSpPr>
        <p:sp>
          <p:nvSpPr>
            <p:cNvPr id="15" name="Rounded Rectangle 19">
              <a:extLst>
                <a:ext uri="{FF2B5EF4-FFF2-40B4-BE49-F238E27FC236}">
                  <a16:creationId xmlns:a16="http://schemas.microsoft.com/office/drawing/2014/main" id="{31FA7898-9B54-4765-86DD-A03D22EAB556}"/>
                </a:ext>
              </a:extLst>
            </p:cNvPr>
            <p:cNvSpPr/>
            <p:nvPr/>
          </p:nvSpPr>
          <p:spPr>
            <a:xfrm>
              <a:off x="3848986" y="3368816"/>
              <a:ext cx="1371600" cy="12244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5302DB-98F6-47B0-ABA2-AD61049F6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07" y="3368816"/>
              <a:ext cx="1118123" cy="111812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D65B08-A3D2-4F11-B440-C3D0FB2E36CF}"/>
              </a:ext>
            </a:extLst>
          </p:cNvPr>
          <p:cNvGrpSpPr/>
          <p:nvPr/>
        </p:nvGrpSpPr>
        <p:grpSpPr>
          <a:xfrm>
            <a:off x="4995511" y="2370671"/>
            <a:ext cx="1371600" cy="1224449"/>
            <a:chOff x="2818214" y="3349152"/>
            <a:chExt cx="1371600" cy="1224449"/>
          </a:xfrm>
        </p:grpSpPr>
        <p:sp>
          <p:nvSpPr>
            <p:cNvPr id="18" name="Rounded Rectangle 25">
              <a:extLst>
                <a:ext uri="{FF2B5EF4-FFF2-40B4-BE49-F238E27FC236}">
                  <a16:creationId xmlns:a16="http://schemas.microsoft.com/office/drawing/2014/main" id="{0DAF372D-C97F-4070-AF58-78B53B9667ED}"/>
                </a:ext>
              </a:extLst>
            </p:cNvPr>
            <p:cNvSpPr/>
            <p:nvPr/>
          </p:nvSpPr>
          <p:spPr>
            <a:xfrm>
              <a:off x="2818214" y="3349152"/>
              <a:ext cx="1371600" cy="12244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3D4427D-1FE0-4A2A-AC13-7D256E3EC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4867" y="3505763"/>
              <a:ext cx="995500" cy="981176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1A70A8-377A-4DAB-99CA-3060D4017B66}"/>
              </a:ext>
            </a:extLst>
          </p:cNvPr>
          <p:cNvGrpSpPr/>
          <p:nvPr/>
        </p:nvGrpSpPr>
        <p:grpSpPr>
          <a:xfrm>
            <a:off x="131978" y="1552265"/>
            <a:ext cx="2399034" cy="1115310"/>
            <a:chOff x="3421048" y="2035956"/>
            <a:chExt cx="2301904" cy="1191115"/>
          </a:xfrm>
        </p:grpSpPr>
        <p:sp>
          <p:nvSpPr>
            <p:cNvPr id="24" name="TextBox 22">
              <a:extLst>
                <a:ext uri="{FF2B5EF4-FFF2-40B4-BE49-F238E27FC236}">
                  <a16:creationId xmlns:a16="http://schemas.microsoft.com/office/drawing/2014/main" id="{4D8D84BF-DE3F-4372-B2E9-D92DB6857204}"/>
                </a:ext>
              </a:extLst>
            </p:cNvPr>
            <p:cNvSpPr txBox="1"/>
            <p:nvPr/>
          </p:nvSpPr>
          <p:spPr>
            <a:xfrm>
              <a:off x="3421048" y="2799767"/>
              <a:ext cx="2301904" cy="427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/>
                <a:t>AWS CloudFormation</a:t>
              </a:r>
            </a:p>
          </p:txBody>
        </p:sp>
        <p:pic>
          <p:nvPicPr>
            <p:cNvPr id="25" name="Graphic 41">
              <a:extLst>
                <a:ext uri="{FF2B5EF4-FFF2-40B4-BE49-F238E27FC236}">
                  <a16:creationId xmlns:a16="http://schemas.microsoft.com/office/drawing/2014/main" id="{B2722D5B-5466-4690-AF01-34ACCC9FC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16400" y="2035956"/>
              <a:ext cx="711200" cy="711201"/>
            </a:xfrm>
            <a:prstGeom prst="rect">
              <a:avLst/>
            </a:prstGeom>
          </p:spPr>
        </p:pic>
      </p:grpSp>
      <p:pic>
        <p:nvPicPr>
          <p:cNvPr id="1026" name="Picture 2" descr="object-storage-ca-ymq-1.vexxhost.net/swift/v1/6...">
            <a:extLst>
              <a:ext uri="{FF2B5EF4-FFF2-40B4-BE49-F238E27FC236}">
                <a16:creationId xmlns:a16="http://schemas.microsoft.com/office/drawing/2014/main" id="{F885C96B-6695-4F18-8DCA-F96A7EDD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37" y="1058368"/>
            <a:ext cx="2197387" cy="106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CF5F94-D170-504F-849A-B2B405F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86" y="201788"/>
            <a:ext cx="8353778" cy="617978"/>
          </a:xfrm>
        </p:spPr>
        <p:txBody>
          <a:bodyPr/>
          <a:lstStyle/>
          <a:p>
            <a:r>
              <a:rPr lang="en-IN" dirty="0"/>
              <a:t>AWS Cloud Formation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04ED98-EF27-0947-9343-DC7F6F2C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AWS Cloud Formation is an AWS service that helps you easily deploy and pre-configure several resources at once.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CloudFormation Templates (CFT) are JSON or YAML text files with all blueprints for building your AWS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AWS CloudFormation uses the template to build out all of the resources into a single </a:t>
            </a:r>
            <a:r>
              <a:rPr lang="en-IN" b="1" dirty="0"/>
              <a:t>“Stack”.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Today’s lab </a:t>
            </a:r>
            <a:r>
              <a:rPr lang="en-US" b="1" dirty="0"/>
              <a:t>‘stack’ </a:t>
            </a:r>
            <a:r>
              <a:rPr lang="en-US" dirty="0"/>
              <a:t>includes all the resources required to run a web application: pre-configured Barracuda WAF, a web server, security groups, and networking rules. </a:t>
            </a:r>
            <a:endParaRPr lang="en-IN" dirty="0"/>
          </a:p>
        </p:txBody>
      </p:sp>
      <p:pic>
        <p:nvPicPr>
          <p:cNvPr id="5" name="Graphic 41">
            <a:extLst>
              <a:ext uri="{FF2B5EF4-FFF2-40B4-BE49-F238E27FC236}">
                <a16:creationId xmlns:a16="http://schemas.microsoft.com/office/drawing/2014/main" id="{149357DD-A7D9-432F-B96A-7B3E91331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940" y="226790"/>
            <a:ext cx="741209" cy="66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4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220C52-55E7-461B-9CD1-BE78C4BAF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44307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52FF-FB73-4A69-BC7C-DB386BCE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75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3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5">
            <a:extLst>
              <a:ext uri="{FF2B5EF4-FFF2-40B4-BE49-F238E27FC236}">
                <a16:creationId xmlns:a16="http://schemas.microsoft.com/office/drawing/2014/main" id="{730593D1-7154-4E8D-8084-B49C4FD3E746}"/>
              </a:ext>
            </a:extLst>
          </p:cNvPr>
          <p:cNvSpPr/>
          <p:nvPr/>
        </p:nvSpPr>
        <p:spPr>
          <a:xfrm>
            <a:off x="6302679" y="1259772"/>
            <a:ext cx="2609193" cy="650327"/>
          </a:xfrm>
          <a:prstGeom prst="homePlate">
            <a:avLst/>
          </a:prstGeom>
          <a:solidFill>
            <a:srgbClr val="F6921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Myriad Pro Light" panose="020B0403030403020204" pitchFamily="34" charset="0"/>
              </a:rPr>
              <a:t>    Ask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EA13C46-267F-4549-A89E-816C47954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702B169-95FC-479E-B585-71B3F2DF8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2094123"/>
            <a:ext cx="8353778" cy="2538600"/>
          </a:xfrm>
        </p:spPr>
        <p:txBody>
          <a:bodyPr>
            <a:normAutofit/>
          </a:bodyPr>
          <a:lstStyle/>
          <a:p>
            <a:pPr marL="457200" lvl="0" indent="-457200" defTabSz="914377">
              <a:spcBef>
                <a:spcPts val="20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Deploy the FREE 30-day evaluation of Barracuda’s Level 5, WAF in AWS by visiting: </a:t>
            </a:r>
            <a:br>
              <a:rPr lang="en-US" sz="2800" dirty="0"/>
            </a:br>
            <a:r>
              <a:rPr lang="en-US" sz="2800" u="sng" dirty="0">
                <a:hlinkClick r:id="rId2" tooltip="https://www.barracuda.com/download/products/web-application-firewall"/>
              </a:rPr>
              <a:t>https://www.barracuda.com/download/products/web-application-firewall</a:t>
            </a:r>
            <a:endParaRPr lang="en-US" sz="2800" u="sng" dirty="0"/>
          </a:p>
          <a:p>
            <a:pPr marL="457200" indent="-457200" defTabSz="914377">
              <a:spcBef>
                <a:spcPts val="20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Receive your $100 AWS credit code via email</a:t>
            </a:r>
          </a:p>
        </p:txBody>
      </p:sp>
      <p:sp>
        <p:nvSpPr>
          <p:cNvPr id="8" name="Pentagon 6">
            <a:extLst>
              <a:ext uri="{FF2B5EF4-FFF2-40B4-BE49-F238E27FC236}">
                <a16:creationId xmlns:a16="http://schemas.microsoft.com/office/drawing/2014/main" id="{F47A78A6-426D-46D8-A016-2DE6EFB7AFC7}"/>
              </a:ext>
            </a:extLst>
          </p:cNvPr>
          <p:cNvSpPr/>
          <p:nvPr/>
        </p:nvSpPr>
        <p:spPr>
          <a:xfrm>
            <a:off x="4161511" y="1259772"/>
            <a:ext cx="2639339" cy="650327"/>
          </a:xfrm>
          <a:prstGeom prst="homePlate">
            <a:avLst/>
          </a:prstGeom>
          <a:solidFill>
            <a:srgbClr val="F7A43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Myriad Pro Light" panose="020B0403030403020204" pitchFamily="34" charset="0"/>
              </a:rPr>
              <a:t>Try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015DE3D-5EC6-401D-8D60-8F5A4F9D9051}"/>
              </a:ext>
            </a:extLst>
          </p:cNvPr>
          <p:cNvSpPr/>
          <p:nvPr/>
        </p:nvSpPr>
        <p:spPr>
          <a:xfrm>
            <a:off x="1962806" y="1259773"/>
            <a:ext cx="2609193" cy="650327"/>
          </a:xfrm>
          <a:prstGeom prst="homePlate">
            <a:avLst/>
          </a:prstGeom>
          <a:solidFill>
            <a:srgbClr val="FFBC1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Myriad Pro Light" panose="020B0403030403020204" pitchFamily="34" charset="0"/>
              </a:rPr>
              <a:t>Contact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ED62A482-AA6E-4403-B876-1410ACFA3F48}"/>
              </a:ext>
            </a:extLst>
          </p:cNvPr>
          <p:cNvSpPr/>
          <p:nvPr/>
        </p:nvSpPr>
        <p:spPr>
          <a:xfrm>
            <a:off x="214157" y="1259773"/>
            <a:ext cx="2128993" cy="650327"/>
          </a:xfrm>
          <a:prstGeom prst="homePlate">
            <a:avLst/>
          </a:prstGeom>
          <a:solidFill>
            <a:srgbClr val="FFCF5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latin typeface="Myriad Pro Light" panose="020B0403030403020204" pitchFamily="34" charset="0"/>
              </a:rPr>
              <a:t>Learn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ADB9F3-946A-4D7F-AF0C-BA4760BB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850" y="273844"/>
            <a:ext cx="1818153" cy="76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9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1E475F-FA81-B649-BE8C-62519372B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hlinkClick r:id="rId2"/>
              </a:rPr>
              <a:t>The Lab Instructions are available here:</a:t>
            </a:r>
          </a:p>
          <a:p>
            <a:r>
              <a:rPr lang="en-IN" dirty="0">
                <a:hlinkClick r:id="rId2"/>
              </a:rPr>
              <a:t>http://52.53.255.67/moodle/</a:t>
            </a:r>
            <a:endParaRPr lang="en-IN" dirty="0"/>
          </a:p>
          <a:p>
            <a:r>
              <a:rPr lang="en-IN" dirty="0"/>
              <a:t>Username: barracuda</a:t>
            </a:r>
          </a:p>
          <a:p>
            <a:r>
              <a:rPr lang="en-IN" dirty="0"/>
              <a:t>Password: AWSDevdays123!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52EA0-B4B4-4948-827B-E88169677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Access</a:t>
            </a:r>
          </a:p>
        </p:txBody>
      </p:sp>
    </p:spTree>
    <p:extLst>
      <p:ext uri="{BB962C8B-B14F-4D97-AF65-F5344CB8AC3E}">
        <p14:creationId xmlns:p14="http://schemas.microsoft.com/office/powerpoint/2010/main" val="12506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0521F-1F55-457E-9BB9-D5BCF814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6748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81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0521F-1F55-457E-9BB9-D5BCF814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Discovery and Security</a:t>
            </a:r>
          </a:p>
        </p:txBody>
      </p:sp>
    </p:spTree>
    <p:extLst>
      <p:ext uri="{BB962C8B-B14F-4D97-AF65-F5344CB8AC3E}">
        <p14:creationId xmlns:p14="http://schemas.microsoft.com/office/powerpoint/2010/main" val="15420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E87567-1DA2-4C0E-BB3E-DB01B9FA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Modern Applications –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Cloud Application Protection 2.0 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Barracuda WAF | Automation &amp; Deployment</a:t>
            </a:r>
          </a:p>
          <a:p>
            <a:pPr lvl="2"/>
            <a:r>
              <a:rPr lang="en-US" dirty="0"/>
              <a:t>AWS Cloud Formation &amp; Cloud Formation Templates (CFT)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Barracuda WAF | Application Security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Hands On – Attack Lab Session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8BF77B-9006-43BD-9621-84BF82F72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92896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CF5F94-D170-504F-849A-B2B405F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/>
          <a:lstStyle/>
          <a:p>
            <a:r>
              <a:rPr lang="en-IN" dirty="0"/>
              <a:t>OpenAPI File Import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04ED98-EF27-0947-9343-DC7F6F2C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>
            <a:normAutofit fontScale="77500" lnSpcReduction="20000"/>
          </a:bodyPr>
          <a:lstStyle/>
          <a:p>
            <a:r>
              <a:rPr lang="en-IN" sz="2400" dirty="0"/>
              <a:t>Barracuda WAF parses through the swagger specs and extracts the data which can be used to configure API Security rules.</a:t>
            </a:r>
          </a:p>
          <a:p>
            <a:r>
              <a:rPr lang="en-IN" sz="2400" dirty="0"/>
              <a:t>WAF Rules affected: JSON Profile, URL Profiles, Header ACLs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Enables brute force protection rules for rate limiting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Optionally enables Access Control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53655500-DEEB-F541-8796-1893907A1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480745"/>
              </p:ext>
            </p:extLst>
          </p:nvPr>
        </p:nvGraphicFramePr>
        <p:xfrm>
          <a:off x="1208315" y="2364621"/>
          <a:ext cx="6096000" cy="1077454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2790647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993136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3219761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9326975"/>
                    </a:ext>
                  </a:extLst>
                </a:gridCol>
              </a:tblGrid>
              <a:tr h="289066">
                <a:tc>
                  <a:txBody>
                    <a:bodyPr/>
                    <a:lstStyle/>
                    <a:p>
                      <a:r>
                        <a:rPr lang="en-IN"/>
                        <a:t>Request form</a:t>
                      </a:r>
                      <a:endParaRPr lang="en-IN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Path/ Form data/ Body</a:t>
                      </a:r>
                      <a:endParaRPr lang="en-IN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Query</a:t>
                      </a:r>
                      <a:endParaRPr lang="en-IN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Headers</a:t>
                      </a:r>
                      <a:endParaRPr lang="en-IN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37327"/>
                  </a:ext>
                </a:extLst>
              </a:tr>
              <a:tr h="57453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WAF Rules</a:t>
                      </a:r>
                    </a:p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JSON Profile, key Profiles</a:t>
                      </a:r>
                      <a:endParaRPr lang="en-IN" b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URL Profile, param Profile</a:t>
                      </a:r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Header ACLs</a:t>
                      </a:r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12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F84C07-4182-D442-A765-461757E4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tx1"/>
                </a:solidFill>
              </a:rPr>
              <a:t>Message Security: JSON Payload Inspection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6FA0DA-3CD5-1348-BB8C-8BCC69E9A6F2}"/>
              </a:ext>
            </a:extLst>
          </p:cNvPr>
          <p:cNvSpPr/>
          <p:nvPr/>
        </p:nvSpPr>
        <p:spPr>
          <a:xfrm>
            <a:off x="3557485" y="1893220"/>
            <a:ext cx="4969570" cy="2017485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357EE0-9F3B-1246-8BBA-FC1AE597AB45}"/>
              </a:ext>
            </a:extLst>
          </p:cNvPr>
          <p:cNvSpPr/>
          <p:nvPr/>
        </p:nvSpPr>
        <p:spPr>
          <a:xfrm>
            <a:off x="3765319" y="2207086"/>
            <a:ext cx="1641514" cy="385590"/>
          </a:xfrm>
          <a:prstGeom prst="roundRect">
            <a:avLst/>
          </a:prstGeom>
          <a:solidFill>
            <a:srgbClr val="008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yriad Pro Light" panose="020B0403030403020204" pitchFamily="34" charset="0"/>
              </a:rPr>
              <a:t>JSON 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AA3B70-3B8F-3648-BB70-B42AA02C2AF6}"/>
              </a:ext>
            </a:extLst>
          </p:cNvPr>
          <p:cNvSpPr/>
          <p:nvPr/>
        </p:nvSpPr>
        <p:spPr>
          <a:xfrm>
            <a:off x="4109727" y="3247923"/>
            <a:ext cx="1641514" cy="38559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Myriad Pro Light" panose="020B0403030403020204" pitchFamily="34" charset="0"/>
              </a:rPr>
              <a:t>Key Profile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1F6DD47-CCF1-1F43-81E4-1AEED82460FA}"/>
              </a:ext>
            </a:extLst>
          </p:cNvPr>
          <p:cNvSpPr/>
          <p:nvPr/>
        </p:nvSpPr>
        <p:spPr>
          <a:xfrm>
            <a:off x="6750017" y="2193465"/>
            <a:ext cx="1641514" cy="3855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Myriad Pro Light" panose="020B0403030403020204" pitchFamily="34" charset="0"/>
              </a:rPr>
              <a:t>JSON Policy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2301AD-AD77-5F44-8EBC-67BF7CDB2540}"/>
              </a:ext>
            </a:extLst>
          </p:cNvPr>
          <p:cNvGrpSpPr/>
          <p:nvPr/>
        </p:nvGrpSpPr>
        <p:grpSpPr>
          <a:xfrm>
            <a:off x="109573" y="1934662"/>
            <a:ext cx="929981" cy="1195438"/>
            <a:chOff x="2674853" y="3911747"/>
            <a:chExt cx="1005485" cy="13541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9F16D3-E336-DD40-8BB5-0E2592D1B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74853" y="3911747"/>
              <a:ext cx="1005485" cy="100548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1A1FA4-41FB-EF43-A701-2AB8CEF2F10A}"/>
                </a:ext>
              </a:extLst>
            </p:cNvPr>
            <p:cNvSpPr txBox="1"/>
            <p:nvPr/>
          </p:nvSpPr>
          <p:spPr>
            <a:xfrm>
              <a:off x="2943059" y="4917232"/>
              <a:ext cx="648406" cy="348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Aft>
                  <a:spcPts val="800"/>
                </a:spcAft>
              </a:pPr>
              <a:r>
                <a:rPr lang="en-US" sz="1400" b="1">
                  <a:latin typeface="Calibri Light" panose="020F0302020204030204" pitchFamily="34" charset="0"/>
                  <a:cs typeface="Arial" panose="020B0604020202020204" pitchFamily="34" charset="0"/>
                </a:rPr>
                <a:t>Client</a:t>
              </a:r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DE8E22-8CB7-DC43-9651-B08AFB066061}"/>
              </a:ext>
            </a:extLst>
          </p:cNvPr>
          <p:cNvCxnSpPr>
            <a:endCxn id="8" idx="1"/>
          </p:cNvCxnSpPr>
          <p:nvPr/>
        </p:nvCxnSpPr>
        <p:spPr>
          <a:xfrm>
            <a:off x="1302860" y="2386260"/>
            <a:ext cx="2462458" cy="1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0AAC8EF-030A-4C43-A431-612FCBAF81C0}"/>
              </a:ext>
            </a:extLst>
          </p:cNvPr>
          <p:cNvCxnSpPr/>
          <p:nvPr/>
        </p:nvCxnSpPr>
        <p:spPr>
          <a:xfrm rot="16200000" flipH="1">
            <a:off x="3596696" y="2927687"/>
            <a:ext cx="849426" cy="17663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69DC3B-07B4-5A40-8951-146254C72441}"/>
              </a:ext>
            </a:extLst>
          </p:cNvPr>
          <p:cNvCxnSpPr/>
          <p:nvPr/>
        </p:nvCxnSpPr>
        <p:spPr>
          <a:xfrm flipH="1">
            <a:off x="5406832" y="2394460"/>
            <a:ext cx="1343185" cy="40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F36108-4042-954C-985F-EAC125F6ADA2}"/>
              </a:ext>
            </a:extLst>
          </p:cNvPr>
          <p:cNvSpPr txBox="1"/>
          <p:nvPr/>
        </p:nvSpPr>
        <p:spPr>
          <a:xfrm>
            <a:off x="5292567" y="1563896"/>
            <a:ext cx="1473480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Myriad Pro Light" panose="020B0403030403020204" pitchFamily="34" charset="0"/>
              </a:rPr>
              <a:t>JSON Security</a:t>
            </a:r>
          </a:p>
          <a:p>
            <a:pPr>
              <a:spcAft>
                <a:spcPts val="600"/>
              </a:spcAft>
            </a:pPr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3B6C2-0AA0-C94F-9611-39F337A711B4}"/>
              </a:ext>
            </a:extLst>
          </p:cNvPr>
          <p:cNvSpPr txBox="1"/>
          <p:nvPr/>
        </p:nvSpPr>
        <p:spPr>
          <a:xfrm>
            <a:off x="1175078" y="2098414"/>
            <a:ext cx="24356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latin typeface="Myriad Pro Light" panose="020B0403030403020204" pitchFamily="34" charset="0"/>
              </a:rPr>
              <a:t>Content-Type: application/json</a:t>
            </a:r>
          </a:p>
          <a:p>
            <a:pPr>
              <a:spcAft>
                <a:spcPts val="600"/>
              </a:spcAft>
            </a:pPr>
            <a:endParaRPr lang="en-US" sz="1400">
              <a:latin typeface="Myriad Pro Light" panose="020B04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8CAC4-C967-CA4C-82D6-BCD99A673815}"/>
              </a:ext>
            </a:extLst>
          </p:cNvPr>
          <p:cNvSpPr txBox="1"/>
          <p:nvPr/>
        </p:nvSpPr>
        <p:spPr>
          <a:xfrm>
            <a:off x="1175078" y="1844063"/>
            <a:ext cx="11406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latin typeface="Myriad Pro Light" panose="020B0403030403020204" pitchFamily="34" charset="0"/>
              </a:rPr>
              <a:t>API REQUEST</a:t>
            </a:r>
          </a:p>
          <a:p>
            <a:pPr>
              <a:spcAft>
                <a:spcPts val="600"/>
              </a:spcAft>
            </a:pPr>
            <a:endParaRPr lang="en-US" sz="1400">
              <a:latin typeface="Myriad Pro Light" panose="020B0403030403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239D48B-D159-ED45-BB46-4374D09E266C}"/>
              </a:ext>
            </a:extLst>
          </p:cNvPr>
          <p:cNvSpPr/>
          <p:nvPr/>
        </p:nvSpPr>
        <p:spPr>
          <a:xfrm>
            <a:off x="1450973" y="3712375"/>
            <a:ext cx="1641514" cy="3855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Myriad Pro Light" panose="020B0403030403020204" pitchFamily="34" charset="0"/>
              </a:rPr>
              <a:t>Action Policy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166177E-6714-5B4A-A698-28EAA4B529BF}"/>
              </a:ext>
            </a:extLst>
          </p:cNvPr>
          <p:cNvCxnSpPr>
            <a:endCxn id="18" idx="0"/>
          </p:cNvCxnSpPr>
          <p:nvPr/>
        </p:nvCxnSpPr>
        <p:spPr>
          <a:xfrm rot="10800000" flipV="1">
            <a:off x="2271731" y="3094033"/>
            <a:ext cx="1285755" cy="618341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D9C2166-B0B3-1C46-B2B1-EDCAA766F331}"/>
              </a:ext>
            </a:extLst>
          </p:cNvPr>
          <p:cNvCxnSpPr>
            <a:stCxn id="18" idx="1"/>
            <a:endCxn id="11" idx="2"/>
          </p:cNvCxnSpPr>
          <p:nvPr/>
        </p:nvCxnSpPr>
        <p:spPr>
          <a:xfrm rot="10800000">
            <a:off x="657497" y="3130100"/>
            <a:ext cx="793476" cy="77507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8B472F-7B0E-4248-8705-A0938FF9E081}"/>
              </a:ext>
            </a:extLst>
          </p:cNvPr>
          <p:cNvSpPr txBox="1"/>
          <p:nvPr/>
        </p:nvSpPr>
        <p:spPr>
          <a:xfrm>
            <a:off x="2282178" y="2762487"/>
            <a:ext cx="120571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latin typeface="Myriad Pro Light" panose="020B0403030403020204" pitchFamily="34" charset="0"/>
              </a:rPr>
              <a:t>Rule Violation</a:t>
            </a:r>
          </a:p>
          <a:p>
            <a:pPr>
              <a:spcAft>
                <a:spcPts val="600"/>
              </a:spcAft>
            </a:pPr>
            <a:endParaRPr lang="en-US" sz="1400">
              <a:latin typeface="Myriad Pro Light" panose="020B04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3BE886-F90B-0140-BFCF-733A2DD53E42}"/>
              </a:ext>
            </a:extLst>
          </p:cNvPr>
          <p:cNvSpPr txBox="1"/>
          <p:nvPr/>
        </p:nvSpPr>
        <p:spPr>
          <a:xfrm>
            <a:off x="532969" y="3362651"/>
            <a:ext cx="110786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latin typeface="Myriad Pro Light" panose="020B0403030403020204" pitchFamily="34" charset="0"/>
              </a:rPr>
              <a:t>    RESPONSE</a:t>
            </a:r>
          </a:p>
          <a:p>
            <a:pPr>
              <a:spcAft>
                <a:spcPts val="600"/>
              </a:spcAft>
            </a:pPr>
            <a:endParaRPr lang="en-US" sz="140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32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DE0FD82-7E6F-3043-8250-7F89119F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Barracuda WAF API Security: Scope of Protection</a:t>
            </a: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72419036-3323-2249-BA04-F9A78773E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47224"/>
              </p:ext>
            </p:extLst>
          </p:nvPr>
        </p:nvGraphicFramePr>
        <p:xfrm>
          <a:off x="176270" y="883474"/>
          <a:ext cx="8572619" cy="3985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B1A74C-2059-C84F-BCBC-2E6EBAC4C981}"/>
              </a:ext>
            </a:extLst>
          </p:cNvPr>
          <p:cNvSpPr txBox="1"/>
          <p:nvPr/>
        </p:nvSpPr>
        <p:spPr>
          <a:xfrm>
            <a:off x="594821" y="1106612"/>
            <a:ext cx="19050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In-Built DDoS prevention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Cloud Service based DDoS prevention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7E84EF-1F25-FD46-B3D6-CF9F418BDCD7}"/>
              </a:ext>
            </a:extLst>
          </p:cNvPr>
          <p:cNvSpPr txBox="1"/>
          <p:nvPr/>
        </p:nvSpPr>
        <p:spPr>
          <a:xfrm>
            <a:off x="594821" y="3259752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Myriad Pro Light" panose="020B0403030403020204" pitchFamily="34" charset="0"/>
              </a:rPr>
              <a:t>OpenID Connect SAMLv2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F8986-B350-8041-A1E4-7FBAC25E90B8}"/>
              </a:ext>
            </a:extLst>
          </p:cNvPr>
          <p:cNvSpPr txBox="1"/>
          <p:nvPr/>
        </p:nvSpPr>
        <p:spPr>
          <a:xfrm>
            <a:off x="6455228" y="1075654"/>
            <a:ext cx="25125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JSON Profiling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JSON key profiling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XML/SOAP Validation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WSDL Schema Validation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FB5687-9571-F34B-86E1-A3F0D3851BC8}"/>
              </a:ext>
            </a:extLst>
          </p:cNvPr>
          <p:cNvSpPr txBox="1"/>
          <p:nvPr/>
        </p:nvSpPr>
        <p:spPr>
          <a:xfrm>
            <a:off x="6455228" y="2982662"/>
            <a:ext cx="251250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Bot Mitigation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IP Reputation check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Rate Controlling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Myriad Pro Light" panose="020B0403030403020204" pitchFamily="34" charset="0"/>
              </a:rPr>
              <a:t>Web Scraping protection</a:t>
            </a:r>
          </a:p>
        </p:txBody>
      </p:sp>
    </p:spTree>
    <p:extLst>
      <p:ext uri="{BB962C8B-B14F-4D97-AF65-F5344CB8AC3E}">
        <p14:creationId xmlns:p14="http://schemas.microsoft.com/office/powerpoint/2010/main" val="8096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93F52-5833-4257-86DC-9E728A134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Identifying and securing APIs is a massive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Old API endpoints that are left unsecured can be very risky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Configuring API Security can be complex</a:t>
            </a:r>
          </a:p>
          <a:p>
            <a:pPr marL="804672" lvl="1" indent="-457200"/>
            <a:r>
              <a:rPr lang="en-US" sz="2000" dirty="0"/>
              <a:t>Most API Gateways offer limited security capabilities</a:t>
            </a:r>
          </a:p>
          <a:p>
            <a:pPr marL="804672" lvl="1" indent="-457200"/>
            <a:r>
              <a:rPr lang="en-US" sz="2000" dirty="0"/>
              <a:t>Lack of knowledge and complexity in setting up security is a barrier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First Steps to removing this complexity</a:t>
            </a:r>
          </a:p>
          <a:p>
            <a:pPr marL="804672" lvl="1" indent="-457200"/>
            <a:r>
              <a:rPr lang="en-US" dirty="0"/>
              <a:t>API Discovery using configuration files</a:t>
            </a:r>
          </a:p>
          <a:p>
            <a:pPr marL="1143000" lvl="2" indent="-457200"/>
            <a:r>
              <a:rPr lang="en-US" dirty="0"/>
              <a:t>XML Schema validation / WS-I Security Validation</a:t>
            </a:r>
          </a:p>
          <a:p>
            <a:pPr marL="1143000" lvl="2" indent="-457200"/>
            <a:r>
              <a:rPr lang="en-US" dirty="0" err="1"/>
              <a:t>OpenAPI</a:t>
            </a:r>
            <a:r>
              <a:rPr lang="en-US" dirty="0"/>
              <a:t> metadata file import for JSON Based API Validation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442D01-2DEF-463E-8BAC-88D624F1A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Discovery</a:t>
            </a:r>
          </a:p>
        </p:txBody>
      </p:sp>
    </p:spTree>
    <p:extLst>
      <p:ext uri="{BB962C8B-B14F-4D97-AF65-F5344CB8AC3E}">
        <p14:creationId xmlns:p14="http://schemas.microsoft.com/office/powerpoint/2010/main" val="384896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55CFE9-5251-614F-8037-658FD5644FE2}"/>
              </a:ext>
            </a:extLst>
          </p:cNvPr>
          <p:cNvSpPr/>
          <p:nvPr/>
        </p:nvSpPr>
        <p:spPr>
          <a:xfrm>
            <a:off x="195943" y="1436914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A1: Broken Object Level Authorization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3B875A4-B7BE-5445-8EAC-2873E1779BE4}"/>
              </a:ext>
            </a:extLst>
          </p:cNvPr>
          <p:cNvSpPr/>
          <p:nvPr/>
        </p:nvSpPr>
        <p:spPr>
          <a:xfrm>
            <a:off x="2035291" y="1436914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A2: Broken Authentication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1F19C-C767-A140-A0AA-5E937782B0C6}"/>
              </a:ext>
            </a:extLst>
          </p:cNvPr>
          <p:cNvSpPr/>
          <p:nvPr/>
        </p:nvSpPr>
        <p:spPr>
          <a:xfrm>
            <a:off x="3874639" y="1448706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A3: Excessive Data </a:t>
            </a:r>
          </a:p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Exposure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975E56-D926-C744-A994-D841F1B44E36}"/>
              </a:ext>
            </a:extLst>
          </p:cNvPr>
          <p:cNvSpPr/>
          <p:nvPr/>
        </p:nvSpPr>
        <p:spPr>
          <a:xfrm>
            <a:off x="195942" y="2952750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A6: Mass Assignment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56BF2F-F491-9C47-9971-24A5B2D8432F}"/>
              </a:ext>
            </a:extLst>
          </p:cNvPr>
          <p:cNvSpPr/>
          <p:nvPr/>
        </p:nvSpPr>
        <p:spPr>
          <a:xfrm>
            <a:off x="2066076" y="2952750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A7: Security Misconfiguration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6F575A-DA62-6F4B-A3E1-D11F99B0F269}"/>
              </a:ext>
            </a:extLst>
          </p:cNvPr>
          <p:cNvSpPr/>
          <p:nvPr/>
        </p:nvSpPr>
        <p:spPr>
          <a:xfrm>
            <a:off x="3905424" y="2969078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A8: Injection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0894B5-A451-8247-90CC-20F210C44A02}"/>
              </a:ext>
            </a:extLst>
          </p:cNvPr>
          <p:cNvSpPr/>
          <p:nvPr/>
        </p:nvSpPr>
        <p:spPr>
          <a:xfrm>
            <a:off x="5713986" y="1448706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A4: Lack of Resources and Rate limiting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E9099A-68AD-5C48-A137-41366F50F8B8}"/>
              </a:ext>
            </a:extLst>
          </p:cNvPr>
          <p:cNvSpPr/>
          <p:nvPr/>
        </p:nvSpPr>
        <p:spPr>
          <a:xfrm>
            <a:off x="5713985" y="2952750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A9: Improper Assets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FBE5A7-57A9-7B4D-B92E-1F36C23A0C5C}"/>
              </a:ext>
            </a:extLst>
          </p:cNvPr>
          <p:cNvSpPr/>
          <p:nvPr/>
        </p:nvSpPr>
        <p:spPr>
          <a:xfrm>
            <a:off x="7553334" y="1436914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A5: Broken Function Level Authorization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CB354D7-64DD-F940-AC8F-FED947E28DA8}"/>
              </a:ext>
            </a:extLst>
          </p:cNvPr>
          <p:cNvSpPr/>
          <p:nvPr/>
        </p:nvSpPr>
        <p:spPr>
          <a:xfrm>
            <a:off x="7553333" y="2952750"/>
            <a:ext cx="1518557" cy="1208314"/>
          </a:xfrm>
          <a:prstGeom prst="roundRect">
            <a:avLst/>
          </a:prstGeom>
          <a:solidFill>
            <a:srgbClr val="00B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A10: Insufficient Logging and Monitoring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8337C8EA-AA76-3A47-8A58-D1BE6375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5"/>
            <a:ext cx="8353778" cy="617977"/>
          </a:xfrm>
        </p:spPr>
        <p:txBody>
          <a:bodyPr>
            <a:normAutofit/>
          </a:bodyPr>
          <a:lstStyle/>
          <a:p>
            <a:r>
              <a:rPr lang="en-US" dirty="0"/>
              <a:t>OWASP Top 10 API Threats</a:t>
            </a:r>
          </a:p>
        </p:txBody>
      </p:sp>
    </p:spTree>
    <p:extLst>
      <p:ext uri="{BB962C8B-B14F-4D97-AF65-F5344CB8AC3E}">
        <p14:creationId xmlns:p14="http://schemas.microsoft.com/office/powerpoint/2010/main" val="8515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1E9E40-5900-4B46-A707-CD14A828A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" y="1038225"/>
            <a:ext cx="7582927" cy="3594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10CA71-9309-8149-9556-40449794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Apps – Deployment and Security</a:t>
            </a:r>
          </a:p>
        </p:txBody>
      </p:sp>
    </p:spTree>
    <p:extLst>
      <p:ext uri="{BB962C8B-B14F-4D97-AF65-F5344CB8AC3E}">
        <p14:creationId xmlns:p14="http://schemas.microsoft.com/office/powerpoint/2010/main" val="149121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E426540C-2059-4186-9B1F-6565EA66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9780" y="16193"/>
            <a:ext cx="7378147" cy="1615635"/>
          </a:xfrm>
        </p:spPr>
        <p:txBody>
          <a:bodyPr>
            <a:normAutofit/>
          </a:bodyPr>
          <a:lstStyle/>
          <a:p>
            <a:r>
              <a:rPr lang="en-US" sz="3200" dirty="0"/>
              <a:t>Barracuda Web Application Firewall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D0C930-6F82-4638-A3F7-9C415D009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29" y="199116"/>
            <a:ext cx="1249788" cy="124978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CECE6C-05AC-4128-9A5A-807DC882EB76}"/>
              </a:ext>
            </a:extLst>
          </p:cNvPr>
          <p:cNvCxnSpPr>
            <a:cxnSpLocks/>
          </p:cNvCxnSpPr>
          <p:nvPr/>
        </p:nvCxnSpPr>
        <p:spPr>
          <a:xfrm>
            <a:off x="1808846" y="0"/>
            <a:ext cx="0" cy="1448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FA18523-0D29-4607-9331-DBB7D23E3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88" y="3512127"/>
            <a:ext cx="8382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C2F881-636C-4A6F-ADA7-CF9CF79AA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88" y="1557095"/>
            <a:ext cx="787400" cy="952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7414B2-A9AB-4CD6-B087-AFFEBD5BA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9309" y="1557095"/>
            <a:ext cx="952500" cy="95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795682-0EE6-45FC-AEB0-0F1507DB5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9583" y="1557095"/>
            <a:ext cx="800100" cy="952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573CF3-8850-4E14-9E9E-EC625B40EDCA}"/>
              </a:ext>
            </a:extLst>
          </p:cNvPr>
          <p:cNvSpPr txBox="1"/>
          <p:nvPr/>
        </p:nvSpPr>
        <p:spPr>
          <a:xfrm>
            <a:off x="0" y="2662123"/>
            <a:ext cx="25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Ensure Protection from Web Attacks and DDoS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C277CC2-7BE2-4381-8EBA-F4923D0B224D}"/>
              </a:ext>
            </a:extLst>
          </p:cNvPr>
          <p:cNvSpPr txBox="1"/>
          <p:nvPr/>
        </p:nvSpPr>
        <p:spPr>
          <a:xfrm>
            <a:off x="3174071" y="2662123"/>
            <a:ext cx="2502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Block advanced Bots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F2BFBF-37E5-46C6-9108-17AB90860A0A}"/>
              </a:ext>
            </a:extLst>
          </p:cNvPr>
          <p:cNvSpPr txBox="1"/>
          <p:nvPr/>
        </p:nvSpPr>
        <p:spPr>
          <a:xfrm>
            <a:off x="6348145" y="2662123"/>
            <a:ext cx="25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Protect APIs and Mobile Apps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4E3489-4408-4AA2-88E1-2BF526D5F48C}"/>
              </a:ext>
            </a:extLst>
          </p:cNvPr>
          <p:cNvSpPr txBox="1"/>
          <p:nvPr/>
        </p:nvSpPr>
        <p:spPr>
          <a:xfrm>
            <a:off x="0" y="4498329"/>
            <a:ext cx="25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 Access and Authentication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0A2722-C4B8-4756-8D98-EC0ED559A280}"/>
              </a:ext>
            </a:extLst>
          </p:cNvPr>
          <p:cNvSpPr txBox="1"/>
          <p:nvPr/>
        </p:nvSpPr>
        <p:spPr>
          <a:xfrm>
            <a:off x="3174071" y="4498329"/>
            <a:ext cx="25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Secure App Delivery and Increase Availability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1E1504-17DD-4BF6-B8E1-93AB54C4B971}"/>
              </a:ext>
            </a:extLst>
          </p:cNvPr>
          <p:cNvSpPr txBox="1"/>
          <p:nvPr/>
        </p:nvSpPr>
        <p:spPr>
          <a:xfrm>
            <a:off x="6348145" y="4498329"/>
            <a:ext cx="25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and Orchestrate Security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9C2D37D-28ED-49DA-88FA-D27BE80F68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0409" y="3512127"/>
            <a:ext cx="1130300" cy="952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50E073-06EB-4410-8F07-6FFD8CECF3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5583" y="3512127"/>
            <a:ext cx="1308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AC32366-553A-4F0F-89F0-2A49DFBCADF9}"/>
              </a:ext>
            </a:extLst>
          </p:cNvPr>
          <p:cNvSpPr txBox="1"/>
          <p:nvPr/>
        </p:nvSpPr>
        <p:spPr>
          <a:xfrm>
            <a:off x="3649235" y="4555447"/>
            <a:ext cx="891413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441"/>
              </a:spcAft>
            </a:pPr>
            <a:r>
              <a:rPr lang="en-US" sz="825" dirty="0">
                <a:latin typeface="Myriad Pro Light" panose="020B0403030403020204" pitchFamily="34" charset="0"/>
                <a:cs typeface="Helvetica Light"/>
              </a:rPr>
              <a:t>Authentication &amp; Access Control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209693-0B47-4DAE-93AD-DAB196135B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24" y="4101978"/>
            <a:ext cx="339542" cy="4108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E2DC77-0C94-4FF1-B8D9-873CD310C601}"/>
              </a:ext>
            </a:extLst>
          </p:cNvPr>
          <p:cNvSpPr/>
          <p:nvPr/>
        </p:nvSpPr>
        <p:spPr>
          <a:xfrm>
            <a:off x="4678829" y="4555447"/>
            <a:ext cx="66515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25" dirty="0">
                <a:latin typeface="Myriad Pro Light" panose="020B0403030403020204" pitchFamily="34" charset="0"/>
                <a:cs typeface="Helvetica Light"/>
              </a:rPr>
              <a:t>Logging &amp; Reporting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A408C8-33BC-4A3B-9F15-58A02100D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38" y="4144463"/>
            <a:ext cx="412247" cy="335399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ADF3751A-6F5B-4334-8AD6-AAEA9467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Cloud Application Protection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0800EBD-5F60-41EE-8DA6-16B1D5362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46" y="2875298"/>
            <a:ext cx="1150308" cy="115030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4AC7ED-3306-4BBF-AD89-EF3AB5D18269}"/>
              </a:ext>
            </a:extLst>
          </p:cNvPr>
          <p:cNvCxnSpPr>
            <a:stCxn id="31" idx="3"/>
          </p:cNvCxnSpPr>
          <p:nvPr/>
        </p:nvCxnSpPr>
        <p:spPr>
          <a:xfrm>
            <a:off x="1485395" y="3719122"/>
            <a:ext cx="2458239" cy="0"/>
          </a:xfrm>
          <a:prstGeom prst="straightConnector1">
            <a:avLst/>
          </a:prstGeom>
          <a:ln w="76200" cap="rnd">
            <a:solidFill>
              <a:srgbClr val="FF9E1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EB8C64-64FC-4F16-BA36-44D863F2D7FE}"/>
              </a:ext>
            </a:extLst>
          </p:cNvPr>
          <p:cNvCxnSpPr>
            <a:stCxn id="48" idx="1"/>
          </p:cNvCxnSpPr>
          <p:nvPr/>
        </p:nvCxnSpPr>
        <p:spPr>
          <a:xfrm flipH="1">
            <a:off x="5200366" y="3717120"/>
            <a:ext cx="2460570" cy="2003"/>
          </a:xfrm>
          <a:prstGeom prst="straightConnector1">
            <a:avLst/>
          </a:prstGeom>
          <a:ln w="76200" cap="rnd">
            <a:solidFill>
              <a:srgbClr val="FF9E16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A3CDCDE-B870-4012-8EB6-9E1E12C2E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5" y="3132763"/>
            <a:ext cx="1143000" cy="1172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752FAE-6255-4D4B-8102-5FCDF8E5E740}"/>
              </a:ext>
            </a:extLst>
          </p:cNvPr>
          <p:cNvSpPr txBox="1"/>
          <p:nvPr/>
        </p:nvSpPr>
        <p:spPr>
          <a:xfrm>
            <a:off x="5311597" y="3789474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yriad Pro Light" panose="020B0403030403020204" pitchFamily="34" charset="0"/>
                <a:cs typeface="Arial" pitchFamily="34" charset="0"/>
              </a:rPr>
              <a:t>Outbound Inspection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B26CE1-5C5A-4180-B0A0-2ED147AE84D8}"/>
              </a:ext>
            </a:extLst>
          </p:cNvPr>
          <p:cNvSpPr txBox="1"/>
          <p:nvPr/>
        </p:nvSpPr>
        <p:spPr>
          <a:xfrm>
            <a:off x="1690472" y="3789474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Myriad Pro Light" panose="020B0403030403020204" pitchFamily="34" charset="0"/>
                <a:cs typeface="Arial" pitchFamily="34" charset="0"/>
              </a:rPr>
              <a:t>Inbound Inspection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D06680-E3B2-4918-A7FE-4500D95B8E51}"/>
              </a:ext>
            </a:extLst>
          </p:cNvPr>
          <p:cNvGrpSpPr/>
          <p:nvPr/>
        </p:nvGrpSpPr>
        <p:grpSpPr>
          <a:xfrm>
            <a:off x="618189" y="1024810"/>
            <a:ext cx="4139961" cy="2400991"/>
            <a:chOff x="618189" y="1107938"/>
            <a:chExt cx="4139961" cy="240099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D15E5D-9105-458B-9895-898EC0FBA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89" y="1107938"/>
              <a:ext cx="914400" cy="81950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B27BD0-AA1E-433B-A828-D1FF687150B7}"/>
                </a:ext>
              </a:extLst>
            </p:cNvPr>
            <p:cNvSpPr txBox="1"/>
            <p:nvPr/>
          </p:nvSpPr>
          <p:spPr>
            <a:xfrm>
              <a:off x="1485395" y="1107938"/>
              <a:ext cx="327275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Myriad Pro Light" panose="020B0403030403020204" pitchFamily="34" charset="0"/>
                  <a:cs typeface="Arial" pitchFamily="34" charset="0"/>
                </a:rPr>
                <a:t>Comprehensive Application Security</a:t>
              </a:r>
            </a:p>
            <a:p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OWASP Top-10 Attacks</a:t>
              </a:r>
            </a:p>
            <a:p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Application DDOS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5F7241F-2C1A-411A-BC45-DB106D5FB306}"/>
                </a:ext>
              </a:extLst>
            </p:cNvPr>
            <p:cNvCxnSpPr/>
            <p:nvPr/>
          </p:nvCxnSpPr>
          <p:spPr>
            <a:xfrm>
              <a:off x="1485395" y="3508929"/>
              <a:ext cx="230292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2CD2B93-A67F-4B6E-B4FE-1EF1627A25B1}"/>
                </a:ext>
              </a:extLst>
            </p:cNvPr>
            <p:cNvCxnSpPr/>
            <p:nvPr/>
          </p:nvCxnSpPr>
          <p:spPr>
            <a:xfrm flipH="1" flipV="1">
              <a:off x="1532591" y="1940379"/>
              <a:ext cx="2255730" cy="156855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495E99-B9CB-408F-BA07-02EE208E366B}"/>
              </a:ext>
            </a:extLst>
          </p:cNvPr>
          <p:cNvGrpSpPr/>
          <p:nvPr/>
        </p:nvGrpSpPr>
        <p:grpSpPr>
          <a:xfrm>
            <a:off x="2985062" y="1748532"/>
            <a:ext cx="2511431" cy="1677268"/>
            <a:chOff x="2985062" y="1831660"/>
            <a:chExt cx="2511431" cy="167726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778C0C8-687B-46D3-9314-866C74F34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5062" y="1831660"/>
              <a:ext cx="731520" cy="914400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F2B7274-D4ED-4676-860A-7CF75DE10043}"/>
                </a:ext>
              </a:extLst>
            </p:cNvPr>
            <p:cNvCxnSpPr/>
            <p:nvPr/>
          </p:nvCxnSpPr>
          <p:spPr>
            <a:xfrm flipH="1" flipV="1">
              <a:off x="3555206" y="2631879"/>
              <a:ext cx="233116" cy="877049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64A217-23F3-4BB4-8757-C2DF51FD4F12}"/>
                </a:ext>
              </a:extLst>
            </p:cNvPr>
            <p:cNvSpPr txBox="1"/>
            <p:nvPr/>
          </p:nvSpPr>
          <p:spPr>
            <a:xfrm>
              <a:off x="3716582" y="1838359"/>
              <a:ext cx="177991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Myriad Pro Light" panose="020B0403030403020204" pitchFamily="34" charset="0"/>
                  <a:cs typeface="Arial" pitchFamily="34" charset="0"/>
                </a:rPr>
                <a:t>Proactive Defense</a:t>
              </a:r>
            </a:p>
            <a:p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Application Cloaking</a:t>
              </a:r>
            </a:p>
            <a:p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Geo-IP Control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596B02C-0369-4A4D-A00B-CEA2C8735361}"/>
              </a:ext>
            </a:extLst>
          </p:cNvPr>
          <p:cNvGrpSpPr/>
          <p:nvPr/>
        </p:nvGrpSpPr>
        <p:grpSpPr>
          <a:xfrm>
            <a:off x="5255590" y="1024810"/>
            <a:ext cx="3040225" cy="2400991"/>
            <a:chOff x="5255590" y="1107938"/>
            <a:chExt cx="3040225" cy="2400991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EA1ED69-D4A0-440E-AD25-6B0F0DDF7F73}"/>
                </a:ext>
              </a:extLst>
            </p:cNvPr>
            <p:cNvCxnSpPr/>
            <p:nvPr/>
          </p:nvCxnSpPr>
          <p:spPr>
            <a:xfrm flipH="1">
              <a:off x="5255590" y="3508929"/>
              <a:ext cx="2302926" cy="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0795C4C-7CC3-472F-BDBE-D5CE7FF2F195}"/>
                </a:ext>
              </a:extLst>
            </p:cNvPr>
            <p:cNvCxnSpPr/>
            <p:nvPr/>
          </p:nvCxnSpPr>
          <p:spPr>
            <a:xfrm flipV="1">
              <a:off x="5278971" y="1940379"/>
              <a:ext cx="2255730" cy="1568550"/>
            </a:xfrm>
            <a:prstGeom prst="straightConnector1">
              <a:avLst/>
            </a:prstGeom>
            <a:ln w="76200" cap="rnd">
              <a:solidFill>
                <a:srgbClr val="C00000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2E13C3F-C16D-4EA7-B88D-BDC151A6F82B}"/>
                </a:ext>
              </a:extLst>
            </p:cNvPr>
            <p:cNvSpPr txBox="1"/>
            <p:nvPr/>
          </p:nvSpPr>
          <p:spPr>
            <a:xfrm>
              <a:off x="5305827" y="1107938"/>
              <a:ext cx="2041649" cy="984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>
                  <a:latin typeface="Myriad Pro Light" panose="020B0403030403020204" pitchFamily="34" charset="0"/>
                  <a:cs typeface="Arial" pitchFamily="34" charset="0"/>
                </a:rPr>
                <a:t>Data Loss Prevention</a:t>
              </a:r>
            </a:p>
            <a:p>
              <a:pPr algn="r"/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Credit Card Numbers</a:t>
              </a:r>
            </a:p>
            <a:p>
              <a:pPr algn="r"/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Social Security Number</a:t>
              </a:r>
            </a:p>
            <a:p>
              <a:pPr algn="r"/>
              <a:r>
                <a:rPr lang="en-US" sz="1400" dirty="0">
                  <a:latin typeface="Myriad Pro Light" panose="020B0403030403020204" pitchFamily="34" charset="0"/>
                  <a:cs typeface="Arial" pitchFamily="34" charset="0"/>
                </a:rPr>
                <a:t>Custom Patterns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8AB9B23-2565-4B1F-9872-8B0CDC543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415" y="1238573"/>
              <a:ext cx="914400" cy="609939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1C10FE2-EC12-4EAB-AB75-923D3D4D00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36" y="3167337"/>
            <a:ext cx="1143000" cy="109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BBB7785-ABA1-477D-899D-88419A08A8DE}"/>
              </a:ext>
            </a:extLst>
          </p:cNvPr>
          <p:cNvGrpSpPr/>
          <p:nvPr/>
        </p:nvGrpSpPr>
        <p:grpSpPr>
          <a:xfrm>
            <a:off x="222135" y="770497"/>
            <a:ext cx="8699729" cy="3977833"/>
            <a:chOff x="225911" y="843910"/>
            <a:chExt cx="8699729" cy="3977833"/>
          </a:xfrm>
        </p:grpSpPr>
        <p:sp>
          <p:nvSpPr>
            <p:cNvPr id="11" name="Rectangle: Rounded Corners 26">
              <a:extLst>
                <a:ext uri="{FF2B5EF4-FFF2-40B4-BE49-F238E27FC236}">
                  <a16:creationId xmlns:a16="http://schemas.microsoft.com/office/drawing/2014/main" id="{6056AFA5-3F6F-41AC-B737-4C7CAED3DC07}"/>
                </a:ext>
              </a:extLst>
            </p:cNvPr>
            <p:cNvSpPr/>
            <p:nvPr/>
          </p:nvSpPr>
          <p:spPr>
            <a:xfrm>
              <a:off x="267184" y="843910"/>
              <a:ext cx="8658456" cy="3977833"/>
            </a:xfrm>
            <a:prstGeom prst="roundRect">
              <a:avLst>
                <a:gd name="adj" fmla="val 371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EB54A9-85F8-4D8F-9DFF-A3BE18916BB7}"/>
                </a:ext>
              </a:extLst>
            </p:cNvPr>
            <p:cNvSpPr/>
            <p:nvPr/>
          </p:nvSpPr>
          <p:spPr>
            <a:xfrm>
              <a:off x="2196936" y="3946966"/>
              <a:ext cx="5273102" cy="7901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On Premises | Hosting Service Providers | Public Cloud</a:t>
              </a:r>
            </a:p>
            <a:p>
              <a:pPr algn="ctr">
                <a:spcAft>
                  <a:spcPts val="600"/>
                </a:spcAft>
              </a:pPr>
              <a:endParaRPr lang="en-US" sz="16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38C123-D356-4BF4-88A3-7118191856A1}"/>
                </a:ext>
              </a:extLst>
            </p:cNvPr>
            <p:cNvSpPr/>
            <p:nvPr/>
          </p:nvSpPr>
          <p:spPr>
            <a:xfrm>
              <a:off x="2369167" y="4320448"/>
              <a:ext cx="1406344" cy="3385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HW / </a:t>
              </a:r>
              <a:r>
                <a:rPr lang="en-US" sz="1600" b="1" err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Vx</a:t>
              </a:r>
              <a:endParaRPr lang="en-US" sz="16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38E5F0-3009-41EE-B2B3-FCD4394555A4}"/>
                </a:ext>
              </a:extLst>
            </p:cNvPr>
            <p:cNvSpPr/>
            <p:nvPr/>
          </p:nvSpPr>
          <p:spPr>
            <a:xfrm>
              <a:off x="3557549" y="4320448"/>
              <a:ext cx="2298143" cy="3385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1600" b="1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|      Standalone /  SaaS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D53807-FF3F-4E55-8942-EC179445E145}"/>
                </a:ext>
              </a:extLst>
            </p:cNvPr>
            <p:cNvSpPr/>
            <p:nvPr/>
          </p:nvSpPr>
          <p:spPr>
            <a:xfrm>
              <a:off x="5894273" y="4320448"/>
              <a:ext cx="1575764" cy="3385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16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|   IaaS  /  PaaS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413AF1-E1F4-42AA-8D28-39EC4D60D59A}"/>
                </a:ext>
              </a:extLst>
            </p:cNvPr>
            <p:cNvGrpSpPr/>
            <p:nvPr/>
          </p:nvGrpSpPr>
          <p:grpSpPr>
            <a:xfrm>
              <a:off x="259633" y="914397"/>
              <a:ext cx="7210405" cy="599341"/>
              <a:chOff x="259633" y="914397"/>
              <a:chExt cx="7210405" cy="59934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8EB2762-0BFA-4C02-9701-0C01D91BD322}"/>
                  </a:ext>
                </a:extLst>
              </p:cNvPr>
              <p:cNvSpPr/>
              <p:nvPr/>
            </p:nvSpPr>
            <p:spPr>
              <a:xfrm>
                <a:off x="2196936" y="914397"/>
                <a:ext cx="5273102" cy="5993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1600" b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Cloud Detection &amp; Services Layer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sz="1600" b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(Threat Intelligence, Application Scanning Services)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0F0DAF-9CBF-45F4-A623-D160D576E463}"/>
                  </a:ext>
                </a:extLst>
              </p:cNvPr>
              <p:cNvSpPr txBox="1"/>
              <p:nvPr/>
            </p:nvSpPr>
            <p:spPr>
              <a:xfrm>
                <a:off x="259633" y="1053478"/>
                <a:ext cx="1828519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US" sz="1300" b="1">
                    <a:latin typeface="Segoe UI" panose="020B0502040204020203" pitchFamily="34" charset="0"/>
                    <a:cs typeface="Segoe UI" panose="020B0502040204020203" pitchFamily="34" charset="0"/>
                  </a:rPr>
                  <a:t>Shared Services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489698-80A6-4DC9-B810-7EB916E624CC}"/>
                </a:ext>
              </a:extLst>
            </p:cNvPr>
            <p:cNvGrpSpPr/>
            <p:nvPr/>
          </p:nvGrpSpPr>
          <p:grpSpPr>
            <a:xfrm>
              <a:off x="267184" y="2257167"/>
              <a:ext cx="7210407" cy="337974"/>
              <a:chOff x="259632" y="2494330"/>
              <a:chExt cx="7210407" cy="50350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0FCC97D-FB00-49E6-900A-3C0E84B1B25C}"/>
                  </a:ext>
                </a:extLst>
              </p:cNvPr>
              <p:cNvSpPr txBox="1"/>
              <p:nvPr/>
            </p:nvSpPr>
            <p:spPr>
              <a:xfrm>
                <a:off x="259632" y="2521341"/>
                <a:ext cx="1828520" cy="435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en-US" sz="13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Access Control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501F663-ECD9-497E-8454-53ADF53021BF}"/>
                  </a:ext>
                </a:extLst>
              </p:cNvPr>
              <p:cNvGrpSpPr/>
              <p:nvPr/>
            </p:nvGrpSpPr>
            <p:grpSpPr>
              <a:xfrm>
                <a:off x="2196937" y="2494330"/>
                <a:ext cx="5273102" cy="503509"/>
                <a:chOff x="2196936" y="2494330"/>
                <a:chExt cx="6503716" cy="50350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D86DFB29-8DE8-44C5-9978-FA159E7403E6}"/>
                    </a:ext>
                  </a:extLst>
                </p:cNvPr>
                <p:cNvSpPr/>
                <p:nvPr/>
              </p:nvSpPr>
              <p:spPr>
                <a:xfrm>
                  <a:off x="2196936" y="2507080"/>
                  <a:ext cx="3289465" cy="49075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400" b="1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Authentication</a:t>
                  </a:r>
                  <a:endParaRPr lang="en-US" sz="1600" b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FB790A9-13DD-48D5-9E5D-BD622C402B9D}"/>
                    </a:ext>
                  </a:extLst>
                </p:cNvPr>
                <p:cNvSpPr/>
                <p:nvPr/>
              </p:nvSpPr>
              <p:spPr>
                <a:xfrm>
                  <a:off x="5628903" y="2494330"/>
                  <a:ext cx="3071749" cy="49075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600"/>
                    </a:spcAft>
                  </a:pPr>
                  <a:r>
                    <a:rPr lang="en-US" sz="1400" b="1">
                      <a:solidFill>
                        <a:schemeClr val="bg1"/>
                      </a:solidFill>
                      <a:latin typeface="Segoe UI Light" panose="020B0502040204020203" pitchFamily="34" charset="0"/>
                      <a:cs typeface="Segoe UI Light" panose="020B0502040204020203" pitchFamily="34" charset="0"/>
                    </a:rPr>
                    <a:t>Authorization</a:t>
                  </a:r>
                  <a:endParaRPr lang="en-US" sz="1600" b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B3C5965-4015-41D3-81B2-E04CB69F8894}"/>
                </a:ext>
              </a:extLst>
            </p:cNvPr>
            <p:cNvGrpSpPr/>
            <p:nvPr/>
          </p:nvGrpSpPr>
          <p:grpSpPr>
            <a:xfrm>
              <a:off x="233463" y="2655620"/>
              <a:ext cx="7244126" cy="637091"/>
              <a:chOff x="200511" y="3083301"/>
              <a:chExt cx="7244126" cy="63709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4D3F644-3115-4718-994D-757948C12668}"/>
                  </a:ext>
                </a:extLst>
              </p:cNvPr>
              <p:cNvGrpSpPr/>
              <p:nvPr/>
            </p:nvGrpSpPr>
            <p:grpSpPr>
              <a:xfrm>
                <a:off x="200511" y="3092293"/>
                <a:ext cx="7244126" cy="628099"/>
                <a:chOff x="225911" y="3092293"/>
                <a:chExt cx="7244126" cy="6280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5E25252F-FC60-42C6-AE1B-205706DE2E37}"/>
                    </a:ext>
                  </a:extLst>
                </p:cNvPr>
                <p:cNvGrpSpPr/>
                <p:nvPr/>
              </p:nvGrpSpPr>
              <p:grpSpPr>
                <a:xfrm>
                  <a:off x="2196937" y="3092293"/>
                  <a:ext cx="5273100" cy="628099"/>
                  <a:chOff x="2196937" y="3092293"/>
                  <a:chExt cx="6503716" cy="628099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3CE5E7BB-17A0-4234-A7E1-FEA636377C60}"/>
                      </a:ext>
                    </a:extLst>
                  </p:cNvPr>
                  <p:cNvSpPr/>
                  <p:nvPr/>
                </p:nvSpPr>
                <p:spPr>
                  <a:xfrm>
                    <a:off x="2196937" y="3092293"/>
                    <a:ext cx="1219857" cy="628099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OWASP Top 10 &amp; More</a:t>
                    </a: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863DF20A-6563-419F-BD9C-EB143D401C6D}"/>
                      </a:ext>
                    </a:extLst>
                  </p:cNvPr>
                  <p:cNvSpPr/>
                  <p:nvPr/>
                </p:nvSpPr>
                <p:spPr>
                  <a:xfrm>
                    <a:off x="3488716" y="3092293"/>
                    <a:ext cx="1219857" cy="628098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Protection for APIs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BCB4275-FA9C-445C-9747-CB2603E5A76F}"/>
                      </a:ext>
                    </a:extLst>
                  </p:cNvPr>
                  <p:cNvSpPr/>
                  <p:nvPr/>
                </p:nvSpPr>
                <p:spPr>
                  <a:xfrm>
                    <a:off x="7334890" y="3092294"/>
                    <a:ext cx="1365763" cy="628097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 dirty="0">
                        <a:solidFill>
                          <a:schemeClr val="tx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Advanced Threat Protection</a:t>
                    </a: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2BEEBF4-3FC9-4663-AEB1-1DD317686368}"/>
                    </a:ext>
                  </a:extLst>
                </p:cNvPr>
                <p:cNvSpPr txBox="1"/>
                <p:nvPr/>
              </p:nvSpPr>
              <p:spPr>
                <a:xfrm>
                  <a:off x="225911" y="3244962"/>
                  <a:ext cx="186224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spcAft>
                      <a:spcPts val="600"/>
                    </a:spcAft>
                  </a:pPr>
                  <a:r>
                    <a:rPr lang="en-US" sz="13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Security</a:t>
                  </a: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7559302-78BC-4E31-AF4E-5E67A74DF30F}"/>
                  </a:ext>
                </a:extLst>
              </p:cNvPr>
              <p:cNvSpPr/>
              <p:nvPr/>
            </p:nvSpPr>
            <p:spPr>
              <a:xfrm>
                <a:off x="4267693" y="3092293"/>
                <a:ext cx="989039" cy="61910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1300" b="1" dirty="0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Advanced Bot Protection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8BB5ED-68EE-4E66-A20B-6CD696427F1F}"/>
                  </a:ext>
                </a:extLst>
              </p:cNvPr>
              <p:cNvSpPr/>
              <p:nvPr/>
            </p:nvSpPr>
            <p:spPr>
              <a:xfrm>
                <a:off x="5314128" y="3083301"/>
                <a:ext cx="989039" cy="62809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1300" b="1">
                    <a:solidFill>
                      <a:schemeClr val="tx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DDoS Prevention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197872D-6EF5-482E-8E3A-8DCC15A7B7B9}"/>
                </a:ext>
              </a:extLst>
            </p:cNvPr>
            <p:cNvGrpSpPr/>
            <p:nvPr/>
          </p:nvGrpSpPr>
          <p:grpSpPr>
            <a:xfrm>
              <a:off x="225911" y="1589847"/>
              <a:ext cx="7251677" cy="604831"/>
              <a:chOff x="225912" y="1622740"/>
              <a:chExt cx="7251677" cy="60483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84C9238-8F5D-4BC7-BC36-40C7F5166E20}"/>
                  </a:ext>
                </a:extLst>
              </p:cNvPr>
              <p:cNvGrpSpPr/>
              <p:nvPr/>
            </p:nvGrpSpPr>
            <p:grpSpPr>
              <a:xfrm>
                <a:off x="225912" y="1622740"/>
                <a:ext cx="7251677" cy="604831"/>
                <a:chOff x="225911" y="5393344"/>
                <a:chExt cx="7251677" cy="604831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483742CD-6440-4E30-A563-BF4266B48F41}"/>
                    </a:ext>
                  </a:extLst>
                </p:cNvPr>
                <p:cNvGrpSpPr/>
                <p:nvPr/>
              </p:nvGrpSpPr>
              <p:grpSpPr>
                <a:xfrm>
                  <a:off x="2196937" y="5393344"/>
                  <a:ext cx="5280651" cy="604831"/>
                  <a:chOff x="2196937" y="3092293"/>
                  <a:chExt cx="6513031" cy="480795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121CB05-7B23-465C-8754-C564866F9E2F}"/>
                      </a:ext>
                    </a:extLst>
                  </p:cNvPr>
                  <p:cNvSpPr/>
                  <p:nvPr/>
                </p:nvSpPr>
                <p:spPr>
                  <a:xfrm>
                    <a:off x="2196937" y="3092295"/>
                    <a:ext cx="1610829" cy="464853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Reporting &amp; Analytics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91A4F1F0-830C-4A39-A0EC-5FABE8D27BED}"/>
                      </a:ext>
                    </a:extLst>
                  </p:cNvPr>
                  <p:cNvSpPr/>
                  <p:nvPr/>
                </p:nvSpPr>
                <p:spPr>
                  <a:xfrm>
                    <a:off x="3937682" y="3096658"/>
                    <a:ext cx="1543501" cy="476430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Virtual Patching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340CB5F1-1581-4797-923D-7F3249C07721}"/>
                      </a:ext>
                    </a:extLst>
                  </p:cNvPr>
                  <p:cNvSpPr/>
                  <p:nvPr/>
                </p:nvSpPr>
                <p:spPr>
                  <a:xfrm>
                    <a:off x="7308490" y="3092293"/>
                    <a:ext cx="1401478" cy="464855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Auto Scaling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CD6023-59CA-4A2E-90A0-9A6ADCCE05BB}"/>
                    </a:ext>
                  </a:extLst>
                </p:cNvPr>
                <p:cNvSpPr txBox="1"/>
                <p:nvPr/>
              </p:nvSpPr>
              <p:spPr>
                <a:xfrm>
                  <a:off x="225911" y="5428636"/>
                  <a:ext cx="186224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spcAft>
                      <a:spcPts val="600"/>
                    </a:spcAft>
                  </a:pPr>
                  <a:r>
                    <a:rPr lang="en-US" sz="1300" b="1">
                      <a:latin typeface="Segoe UI" panose="020B0502040204020203" pitchFamily="34" charset="0"/>
                      <a:cs typeface="Segoe UI" panose="020B0502040204020203" pitchFamily="34" charset="0"/>
                    </a:rPr>
                    <a:t>Ease of use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3D179A-9FC1-41FD-8E28-099970A1FC5C}"/>
                  </a:ext>
                </a:extLst>
              </p:cNvPr>
              <p:cNvSpPr/>
              <p:nvPr/>
            </p:nvSpPr>
            <p:spPr>
              <a:xfrm>
                <a:off x="4982015" y="1640736"/>
                <a:ext cx="1181263" cy="58477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1300" b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Bootstrapping &amp; Rehydration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40F711-5C2A-440A-8EE8-4BC6F1C4F116}"/>
                </a:ext>
              </a:extLst>
            </p:cNvPr>
            <p:cNvGrpSpPr/>
            <p:nvPr/>
          </p:nvGrpSpPr>
          <p:grpSpPr>
            <a:xfrm>
              <a:off x="225911" y="3362875"/>
              <a:ext cx="7244128" cy="545810"/>
              <a:chOff x="200511" y="3092293"/>
              <a:chExt cx="7244128" cy="630253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7012147-B495-4C63-B970-67F399DC21C4}"/>
                  </a:ext>
                </a:extLst>
              </p:cNvPr>
              <p:cNvGrpSpPr/>
              <p:nvPr/>
            </p:nvGrpSpPr>
            <p:grpSpPr>
              <a:xfrm>
                <a:off x="200511" y="3092293"/>
                <a:ext cx="7244128" cy="630253"/>
                <a:chOff x="225911" y="3092293"/>
                <a:chExt cx="7244128" cy="630253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C5E5FF20-1BFB-415E-ADD2-55B6D1137C93}"/>
                    </a:ext>
                  </a:extLst>
                </p:cNvPr>
                <p:cNvGrpSpPr/>
                <p:nvPr/>
              </p:nvGrpSpPr>
              <p:grpSpPr>
                <a:xfrm>
                  <a:off x="2196937" y="3092293"/>
                  <a:ext cx="5273102" cy="630253"/>
                  <a:chOff x="2196937" y="3092293"/>
                  <a:chExt cx="6503717" cy="630253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DF32DE4-2A69-4431-8249-BDAF47651338}"/>
                      </a:ext>
                    </a:extLst>
                  </p:cNvPr>
                  <p:cNvSpPr/>
                  <p:nvPr/>
                </p:nvSpPr>
                <p:spPr>
                  <a:xfrm>
                    <a:off x="2196937" y="3092293"/>
                    <a:ext cx="1568731" cy="628099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Load Balancing</a:t>
                    </a: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10646BD9-06D1-419F-806A-C392DBD0CD2E}"/>
                      </a:ext>
                    </a:extLst>
                  </p:cNvPr>
                  <p:cNvSpPr/>
                  <p:nvPr/>
                </p:nvSpPr>
                <p:spPr>
                  <a:xfrm>
                    <a:off x="3807766" y="3094448"/>
                    <a:ext cx="1824219" cy="628098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Caching &amp; Compression</a:t>
                    </a: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1C9946C-283B-4CDB-84C8-ABE78BF809BC}"/>
                      </a:ext>
                    </a:extLst>
                  </p:cNvPr>
                  <p:cNvSpPr/>
                  <p:nvPr/>
                </p:nvSpPr>
                <p:spPr>
                  <a:xfrm>
                    <a:off x="7242816" y="3092294"/>
                    <a:ext cx="1457838" cy="628097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spcAft>
                        <a:spcPts val="600"/>
                      </a:spcAft>
                    </a:pPr>
                    <a:r>
                      <a:rPr lang="en-US" sz="1300" b="1">
                        <a:solidFill>
                          <a:schemeClr val="bg1"/>
                        </a:solidFill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a:t>Traffic Encryption</a:t>
                    </a:r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655F43E-22F9-449E-8246-EF348167EC2A}"/>
                    </a:ext>
                  </a:extLst>
                </p:cNvPr>
                <p:cNvSpPr txBox="1"/>
                <p:nvPr/>
              </p:nvSpPr>
              <p:spPr>
                <a:xfrm>
                  <a:off x="225911" y="3205142"/>
                  <a:ext cx="1862241" cy="337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>
                    <a:spcAft>
                      <a:spcPts val="600"/>
                    </a:spcAft>
                  </a:pPr>
                  <a:r>
                    <a:rPr lang="en-US" sz="1300" b="1" dirty="0">
                      <a:latin typeface="Segoe UI" panose="020B0502040204020203" pitchFamily="34" charset="0"/>
                      <a:cs typeface="Segoe UI" panose="020B0502040204020203" pitchFamily="34" charset="0"/>
                    </a:rPr>
                    <a:t>App Delivery</a:t>
                  </a:r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D93115-6508-4511-88D3-08BFE33573FB}"/>
                  </a:ext>
                </a:extLst>
              </p:cNvPr>
              <p:cNvSpPr/>
              <p:nvPr/>
            </p:nvSpPr>
            <p:spPr>
              <a:xfrm>
                <a:off x="4998118" y="3092293"/>
                <a:ext cx="1204287" cy="628098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1300" b="1">
                    <a:solidFill>
                      <a:schemeClr val="bg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Content Routing</a:t>
                </a:r>
              </a:p>
            </p:txBody>
          </p:sp>
        </p:grp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AC43D5A6-6EB3-4CA1-878F-50935D74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180296"/>
            <a:ext cx="8353778" cy="617977"/>
          </a:xfrm>
        </p:spPr>
        <p:txBody>
          <a:bodyPr/>
          <a:lstStyle/>
          <a:p>
            <a:r>
              <a:rPr lang="en-US" dirty="0"/>
              <a:t>Cloud Application Protection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205673-F4DA-864A-9841-00C9BDC038EE}"/>
              </a:ext>
            </a:extLst>
          </p:cNvPr>
          <p:cNvSpPr txBox="1"/>
          <p:nvPr/>
        </p:nvSpPr>
        <p:spPr>
          <a:xfrm>
            <a:off x="166221" y="3870439"/>
            <a:ext cx="1862241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API Driven and </a:t>
            </a:r>
          </a:p>
          <a:p>
            <a:pPr algn="r">
              <a:spcAft>
                <a:spcPts val="600"/>
              </a:spcAft>
            </a:pPr>
            <a:r>
              <a:rPr lang="en-US" sz="1300" b="1" dirty="0">
                <a:latin typeface="Segoe UI" panose="020B0502040204020203" pitchFamily="34" charset="0"/>
                <a:cs typeface="Segoe UI" panose="020B0502040204020203" pitchFamily="34" charset="0"/>
              </a:rPr>
              <a:t>DevSecOps ready</a:t>
            </a:r>
          </a:p>
        </p:txBody>
      </p:sp>
    </p:spTree>
    <p:extLst>
      <p:ext uri="{BB962C8B-B14F-4D97-AF65-F5344CB8AC3E}">
        <p14:creationId xmlns:p14="http://schemas.microsoft.com/office/powerpoint/2010/main" val="361168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2">
            <a:extLst>
              <a:ext uri="{FF2B5EF4-FFF2-40B4-BE49-F238E27FC236}">
                <a16:creationId xmlns:a16="http://schemas.microsoft.com/office/drawing/2014/main" id="{91CE8163-7C02-48E8-8013-BA27FBA97975}"/>
              </a:ext>
            </a:extLst>
          </p:cNvPr>
          <p:cNvSpPr txBox="1">
            <a:spLocks/>
          </p:cNvSpPr>
          <p:nvPr/>
        </p:nvSpPr>
        <p:spPr>
          <a:xfrm>
            <a:off x="395111" y="226549"/>
            <a:ext cx="8353778" cy="617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000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CAP 2.0 Protects Against All Threat Vectors 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58B72EA3-047A-4B57-BAF4-D6592F8FB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612" y="1038225"/>
            <a:ext cx="3990101" cy="35941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Powerful Protection</a:t>
            </a:r>
          </a:p>
          <a:p>
            <a:pPr lvl="1"/>
            <a:r>
              <a:rPr lang="en-US" dirty="0"/>
              <a:t>Client-side protection</a:t>
            </a:r>
          </a:p>
          <a:p>
            <a:pPr lvl="1"/>
            <a:r>
              <a:rPr lang="en-US" dirty="0"/>
              <a:t>Active Threat Intelligence</a:t>
            </a:r>
          </a:p>
          <a:p>
            <a:pPr lvl="1"/>
            <a:r>
              <a:rPr lang="en-US" dirty="0"/>
              <a:t>JSON Web Token security </a:t>
            </a:r>
          </a:p>
          <a:p>
            <a:pPr lvl="1"/>
            <a:r>
              <a:rPr lang="en-US" dirty="0"/>
              <a:t>HTTP/2 end-to-end</a:t>
            </a:r>
          </a:p>
          <a:p>
            <a:pPr lvl="1"/>
            <a:r>
              <a:rPr lang="en-US" dirty="0"/>
              <a:t>WebSocket Security</a:t>
            </a:r>
          </a:p>
          <a:p>
            <a:r>
              <a:rPr lang="en-US" dirty="0"/>
              <a:t>Easy to Use</a:t>
            </a:r>
          </a:p>
          <a:p>
            <a:pPr lvl="1"/>
            <a:r>
              <a:rPr lang="en-US" dirty="0"/>
              <a:t>Auto-Configuration Engine</a:t>
            </a:r>
          </a:p>
          <a:p>
            <a:pPr lvl="1"/>
            <a:r>
              <a:rPr lang="en-US" dirty="0"/>
              <a:t>Terraform Provider</a:t>
            </a:r>
          </a:p>
          <a:p>
            <a:pPr lvl="1"/>
            <a:r>
              <a:rPr lang="en-US" dirty="0"/>
              <a:t>New Configuration Templates</a:t>
            </a:r>
          </a:p>
          <a:p>
            <a:r>
              <a:rPr lang="en-US" dirty="0"/>
              <a:t>Protect any App Environment</a:t>
            </a:r>
          </a:p>
          <a:p>
            <a:pPr lvl="1"/>
            <a:r>
              <a:rPr lang="en-US" dirty="0"/>
              <a:t>Containerized WAF</a:t>
            </a:r>
          </a:p>
          <a:p>
            <a:pPr lvl="1"/>
            <a:r>
              <a:rPr lang="en-US" dirty="0"/>
              <a:t>CDN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159BE2C-CFDA-4200-918D-53F74BDD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18" y="954332"/>
            <a:ext cx="3915323" cy="391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8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10521F-1F55-457E-9BB9-D5BCF814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731" y="1454125"/>
            <a:ext cx="9290172" cy="1615635"/>
          </a:xfrm>
        </p:spPr>
        <p:txBody>
          <a:bodyPr/>
          <a:lstStyle/>
          <a:p>
            <a:r>
              <a:rPr lang="en-US" dirty="0"/>
              <a:t>Barracuda WAF | Automation &amp; Deployment</a:t>
            </a:r>
          </a:p>
        </p:txBody>
      </p:sp>
    </p:spTree>
    <p:extLst>
      <p:ext uri="{BB962C8B-B14F-4D97-AF65-F5344CB8AC3E}">
        <p14:creationId xmlns:p14="http://schemas.microsoft.com/office/powerpoint/2010/main" val="36840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CF5F94-D170-504F-849A-B2B405F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111" y="273844"/>
            <a:ext cx="8353778" cy="617978"/>
          </a:xfrm>
        </p:spPr>
        <p:txBody>
          <a:bodyPr/>
          <a:lstStyle/>
          <a:p>
            <a:r>
              <a:rPr lang="en-IN" dirty="0"/>
              <a:t>Cloud Automation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04ED98-EF27-0947-9343-DC7F6F2C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11" y="1038578"/>
            <a:ext cx="8353778" cy="35941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Management/Configuration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53655500-DEEB-F541-8796-1893907A1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744446"/>
              </p:ext>
            </p:extLst>
          </p:nvPr>
        </p:nvGraphicFramePr>
        <p:xfrm>
          <a:off x="797755" y="2280779"/>
          <a:ext cx="7546146" cy="955816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715942">
                  <a:extLst>
                    <a:ext uri="{9D8B030D-6E8A-4147-A177-3AD203B41FA5}">
                      <a16:colId xmlns:a16="http://schemas.microsoft.com/office/drawing/2014/main" val="4279064777"/>
                    </a:ext>
                  </a:extLst>
                </a:gridCol>
                <a:gridCol w="2765598">
                  <a:extLst>
                    <a:ext uri="{9D8B030D-6E8A-4147-A177-3AD203B41FA5}">
                      <a16:colId xmlns:a16="http://schemas.microsoft.com/office/drawing/2014/main" val="3099313664"/>
                    </a:ext>
                  </a:extLst>
                </a:gridCol>
                <a:gridCol w="1348664">
                  <a:extLst>
                    <a:ext uri="{9D8B030D-6E8A-4147-A177-3AD203B41FA5}">
                      <a16:colId xmlns:a16="http://schemas.microsoft.com/office/drawing/2014/main" val="2132197619"/>
                    </a:ext>
                  </a:extLst>
                </a:gridCol>
                <a:gridCol w="1715942">
                  <a:extLst>
                    <a:ext uri="{9D8B030D-6E8A-4147-A177-3AD203B41FA5}">
                      <a16:colId xmlns:a16="http://schemas.microsoft.com/office/drawing/2014/main" val="259326975"/>
                    </a:ext>
                  </a:extLst>
                </a:gridCol>
              </a:tblGrid>
              <a:tr h="452896">
                <a:tc>
                  <a:txBody>
                    <a:bodyPr/>
                    <a:lstStyle/>
                    <a:p>
                      <a:r>
                        <a:rPr lang="en-IN" dirty="0"/>
                        <a:t>Deployment</a:t>
                      </a:r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AWS CloudFormation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37327"/>
                  </a:ext>
                </a:extLst>
              </a:tr>
              <a:tr h="3684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Management</a:t>
                      </a:r>
                    </a:p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125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8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Y20 Dark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98"/>
      </a:accent1>
      <a:accent2>
        <a:srgbClr val="00B5D1"/>
      </a:accent2>
      <a:accent3>
        <a:srgbClr val="9253A1"/>
      </a:accent3>
      <a:accent4>
        <a:srgbClr val="82C341"/>
      </a:accent4>
      <a:accent5>
        <a:srgbClr val="FDB913"/>
      </a:accent5>
      <a:accent6>
        <a:srgbClr val="0088C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98"/>
        </a:solidFill>
        <a:ln>
          <a:noFill/>
        </a:ln>
      </a:spPr>
      <a:bodyPr rtlCol="0" anchor="ctr"/>
      <a:lstStyle>
        <a:defPPr algn="ctr">
          <a:defRPr sz="2000" dirty="0" err="1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spcAft>
            <a:spcPts val="600"/>
          </a:spcAft>
          <a:defRPr dirty="0" err="1" smtClean="0">
            <a:solidFill>
              <a:schemeClr val="bg1"/>
            </a:solidFill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20 PowerPoint Template (with notes) - MODDED.potx" id="{C630D77A-7F38-46CB-9F38-0B11AD756305}" vid="{97704890-122C-41B8-907A-6ED7935D31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4FC2664952DF4180F1178DCC62FAD1" ma:contentTypeVersion="13" ma:contentTypeDescription="Create a new document." ma:contentTypeScope="" ma:versionID="6839e72f80924cccf61c8ed3528d263f">
  <xsd:schema xmlns:xsd="http://www.w3.org/2001/XMLSchema" xmlns:xs="http://www.w3.org/2001/XMLSchema" xmlns:p="http://schemas.microsoft.com/office/2006/metadata/properties" xmlns:ns2="dce036d1-faf3-46b4-8dea-1ec3c4dea04b" xmlns:ns3="27dd9cdb-4668-44e1-a2ac-149bc3305661" targetNamespace="http://schemas.microsoft.com/office/2006/metadata/properties" ma:root="true" ma:fieldsID="6d5e4ce471c6fa6f18d622fd7fb0668b" ns2:_="" ns3:_="">
    <xsd:import namespace="dce036d1-faf3-46b4-8dea-1ec3c4dea04b"/>
    <xsd:import namespace="27dd9cdb-4668-44e1-a2ac-149bc330566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036d1-faf3-46b4-8dea-1ec3c4dea04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dd9cdb-4668-44e1-a2ac-149bc33056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stSharedByUser xmlns="dce036d1-faf3-46b4-8dea-1ec3c4dea04b" xsi:nil="true"/>
    <SharedWithUsers xmlns="dce036d1-faf3-46b4-8dea-1ec3c4dea04b">
      <UserInfo>
        <DisplayName/>
        <AccountId xsi:nil="true"/>
        <AccountType/>
      </UserInfo>
    </SharedWithUsers>
    <LastSharedByTime xmlns="dce036d1-faf3-46b4-8dea-1ec3c4dea04b" xsi:nil="true"/>
  </documentManagement>
</p:properties>
</file>

<file path=customXml/itemProps1.xml><?xml version="1.0" encoding="utf-8"?>
<ds:datastoreItem xmlns:ds="http://schemas.openxmlformats.org/officeDocument/2006/customXml" ds:itemID="{145B9F25-63F5-4358-B016-5B43EB6C84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818740-F995-4D96-9B63-F8D448F43B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036d1-faf3-46b4-8dea-1ec3c4dea04b"/>
    <ds:schemaRef ds:uri="27dd9cdb-4668-44e1-a2ac-149bc33056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73CDF4-3EF7-4D7B-A5A3-9F487CFD3DB9}">
  <ds:schemaRefs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dce036d1-faf3-46b4-8dea-1ec3c4dea04b"/>
    <ds:schemaRef ds:uri="27dd9cdb-4668-44e1-a2ac-149bc3305661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FY20 PowerPoint Template - MODDED</Template>
  <TotalTime>107</TotalTime>
  <Words>829</Words>
  <Application>Microsoft Office PowerPoint</Application>
  <PresentationFormat>On-screen Show (16:9)</PresentationFormat>
  <Paragraphs>183</Paragraphs>
  <Slides>24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Myriad Pro Light</vt:lpstr>
      <vt:lpstr>Segoe UI</vt:lpstr>
      <vt:lpstr>Segoe UI Light</vt:lpstr>
      <vt:lpstr>Segoe UI Semibold</vt:lpstr>
      <vt:lpstr>FY20 Dark Theme</vt:lpstr>
      <vt:lpstr>PowerPoint Presentation</vt:lpstr>
      <vt:lpstr>Agenda</vt:lpstr>
      <vt:lpstr>Modern Apps – Deployment and Security</vt:lpstr>
      <vt:lpstr>Barracuda Web Application Firewall</vt:lpstr>
      <vt:lpstr>Cloud Application Protection</vt:lpstr>
      <vt:lpstr>Cloud Application Protection</vt:lpstr>
      <vt:lpstr>PowerPoint Presentation</vt:lpstr>
      <vt:lpstr>Barracuda WAF | Automation &amp; Deployment</vt:lpstr>
      <vt:lpstr>Cloud Automation</vt:lpstr>
      <vt:lpstr>API and Orchestrated Deployment</vt:lpstr>
      <vt:lpstr>AWS Cloud Formation</vt:lpstr>
      <vt:lpstr>PowerPoint Presentation</vt:lpstr>
      <vt:lpstr>PowerPoint Presentation</vt:lpstr>
      <vt:lpstr>PowerPoint Presentation</vt:lpstr>
      <vt:lpstr>Resources</vt:lpstr>
      <vt:lpstr>Lab Access</vt:lpstr>
      <vt:lpstr>Next Steps</vt:lpstr>
      <vt:lpstr>PowerPoint Presentation</vt:lpstr>
      <vt:lpstr>API Discovery and Security</vt:lpstr>
      <vt:lpstr>OpenAPI File Import</vt:lpstr>
      <vt:lpstr>Message Security: JSON Payload Inspection</vt:lpstr>
      <vt:lpstr>Barracuda WAF API Security: Scope of Protection</vt:lpstr>
      <vt:lpstr>API Discovery</vt:lpstr>
      <vt:lpstr>OWASP Top 10 API Threats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Tushar Richabadas</dc:creator>
  <cp:lastModifiedBy>Nicholas Trifiletti</cp:lastModifiedBy>
  <cp:revision>6</cp:revision>
  <dcterms:created xsi:type="dcterms:W3CDTF">2019-11-18T04:51:59Z</dcterms:created>
  <dcterms:modified xsi:type="dcterms:W3CDTF">2021-07-19T21:49:36Z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0x0101006D4FC2664952DF4180F1178DCC62FAD1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</Properties>
</file>